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1052" r:id="rId2"/>
    <p:sldId id="1053" r:id="rId3"/>
    <p:sldId id="1153" r:id="rId4"/>
    <p:sldId id="1172" r:id="rId5"/>
    <p:sldId id="1173" r:id="rId6"/>
    <p:sldId id="1174" r:id="rId7"/>
    <p:sldId id="1171" r:id="rId8"/>
  </p:sldIdLst>
  <p:sldSz cx="17135475" cy="9575800"/>
  <p:notesSz cx="6858000" cy="9144000"/>
  <p:custDataLst>
    <p:tags r:id="rId1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64071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28143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92214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56349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3204210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3844925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4485640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5126355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16">
          <p15:clr>
            <a:srgbClr val="A4A3A4"/>
          </p15:clr>
        </p15:guide>
        <p15:guide id="2" pos="53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427"/>
    <a:srgbClr val="EAEAEA"/>
    <a:srgbClr val="CEE1F2"/>
    <a:srgbClr val="052343"/>
    <a:srgbClr val="05264B"/>
    <a:srgbClr val="F8F8F8"/>
    <a:srgbClr val="006BBC"/>
    <a:srgbClr val="17DCF1"/>
    <a:srgbClr val="33ABD5"/>
    <a:srgbClr val="062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88" autoAdjust="0"/>
    <p:restoredTop sz="94987" autoAdjust="0"/>
  </p:normalViewPr>
  <p:slideViewPr>
    <p:cSldViewPr snapToObjects="1">
      <p:cViewPr varScale="1">
        <p:scale>
          <a:sx n="54" d="100"/>
          <a:sy n="54" d="100"/>
        </p:scale>
        <p:origin x="130" y="72"/>
      </p:cViewPr>
      <p:guideLst>
        <p:guide orient="horz" pos="3016"/>
        <p:guide pos="53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-2838" y="-90"/>
      </p:cViewPr>
      <p:guideLst>
        <p:guide orient="horz" pos="288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10686-844B-4A1B-87C8-BB90DB4BAB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t>2023/6/27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61950" y="685800"/>
            <a:ext cx="61341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715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1430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2145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3495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3204210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4925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5640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6355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27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32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68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" name="直接连接符 408"/>
          <p:cNvCxnSpPr/>
          <p:nvPr userDrawn="1"/>
        </p:nvCxnSpPr>
        <p:spPr>
          <a:xfrm rot="5400000">
            <a:off x="3261124" y="4786363"/>
            <a:ext cx="52880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直接连接符 409"/>
          <p:cNvCxnSpPr/>
          <p:nvPr userDrawn="1"/>
        </p:nvCxnSpPr>
        <p:spPr>
          <a:xfrm rot="10800000">
            <a:off x="5904037" y="2143453"/>
            <a:ext cx="5320713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连接符 410"/>
          <p:cNvCxnSpPr/>
          <p:nvPr userDrawn="1"/>
        </p:nvCxnSpPr>
        <p:spPr>
          <a:xfrm rot="10800000">
            <a:off x="5904037" y="7430131"/>
            <a:ext cx="5320713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连接符 411"/>
          <p:cNvCxnSpPr/>
          <p:nvPr userDrawn="1"/>
        </p:nvCxnSpPr>
        <p:spPr>
          <a:xfrm rot="5400000">
            <a:off x="8579606" y="4787206"/>
            <a:ext cx="52880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" name="椭圆 412"/>
          <p:cNvSpPr/>
          <p:nvPr userDrawn="1"/>
        </p:nvSpPr>
        <p:spPr>
          <a:xfrm>
            <a:off x="5855684" y="738205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4" name="椭圆 413"/>
          <p:cNvSpPr/>
          <p:nvPr userDrawn="1"/>
        </p:nvSpPr>
        <p:spPr>
          <a:xfrm>
            <a:off x="11171946" y="738205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5" name="椭圆 414"/>
          <p:cNvSpPr/>
          <p:nvPr userDrawn="1"/>
        </p:nvSpPr>
        <p:spPr>
          <a:xfrm>
            <a:off x="11171946" y="2093607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6" name="椭圆 415"/>
          <p:cNvSpPr/>
          <p:nvPr userDrawn="1"/>
        </p:nvSpPr>
        <p:spPr>
          <a:xfrm>
            <a:off x="5855684" y="210026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7" name="矩形 416"/>
          <p:cNvSpPr/>
          <p:nvPr userDrawn="1"/>
        </p:nvSpPr>
        <p:spPr>
          <a:xfrm>
            <a:off x="5911759" y="2141257"/>
            <a:ext cx="5312599" cy="5293289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18" name="直接连接符 417"/>
          <p:cNvCxnSpPr/>
          <p:nvPr userDrawn="1"/>
        </p:nvCxnSpPr>
        <p:spPr>
          <a:xfrm>
            <a:off x="4387766" y="307489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接连接符 418"/>
          <p:cNvCxnSpPr/>
          <p:nvPr userDrawn="1"/>
        </p:nvCxnSpPr>
        <p:spPr>
          <a:xfrm rot="2700000">
            <a:off x="5622050" y="140035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直接连接符 419"/>
          <p:cNvCxnSpPr/>
          <p:nvPr userDrawn="1"/>
        </p:nvCxnSpPr>
        <p:spPr>
          <a:xfrm rot="5400000">
            <a:off x="8564392" y="-1071241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接连接符 420"/>
          <p:cNvCxnSpPr/>
          <p:nvPr userDrawn="1"/>
        </p:nvCxnSpPr>
        <p:spPr>
          <a:xfrm rot="18900000" flipV="1">
            <a:off x="5606523" y="599917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连接符 421"/>
          <p:cNvCxnSpPr/>
          <p:nvPr userDrawn="1"/>
        </p:nvCxnSpPr>
        <p:spPr>
          <a:xfrm rot="5400000">
            <a:off x="8555470" y="7199875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直接连接符 422"/>
          <p:cNvCxnSpPr/>
          <p:nvPr userDrawn="1"/>
        </p:nvCxnSpPr>
        <p:spPr>
          <a:xfrm rot="2700000">
            <a:off x="11506734" y="5988597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 userDrawn="1"/>
        </p:nvCxnSpPr>
        <p:spPr>
          <a:xfrm>
            <a:off x="12725492" y="307489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连接符 424"/>
          <p:cNvCxnSpPr/>
          <p:nvPr userDrawn="1"/>
        </p:nvCxnSpPr>
        <p:spPr>
          <a:xfrm rot="18900000" flipV="1">
            <a:off x="11506734" y="150615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椭圆 425"/>
          <p:cNvSpPr/>
          <p:nvPr userDrawn="1"/>
        </p:nvSpPr>
        <p:spPr>
          <a:xfrm>
            <a:off x="6789603" y="8877625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7" name="椭圆 426"/>
          <p:cNvSpPr/>
          <p:nvPr userDrawn="1"/>
        </p:nvSpPr>
        <p:spPr>
          <a:xfrm>
            <a:off x="6789603" y="8877625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8" name="椭圆 427"/>
          <p:cNvSpPr/>
          <p:nvPr userDrawn="1"/>
        </p:nvSpPr>
        <p:spPr>
          <a:xfrm>
            <a:off x="4340718" y="644710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9" name="椭圆 428"/>
          <p:cNvSpPr/>
          <p:nvPr userDrawn="1"/>
        </p:nvSpPr>
        <p:spPr>
          <a:xfrm>
            <a:off x="10234319" y="597439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30" name="八边形 429"/>
          <p:cNvSpPr/>
          <p:nvPr userDrawn="1"/>
        </p:nvSpPr>
        <p:spPr>
          <a:xfrm>
            <a:off x="4403293" y="652343"/>
            <a:ext cx="8322200" cy="8271117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31" name="直接连接符 430"/>
          <p:cNvCxnSpPr/>
          <p:nvPr userDrawn="1"/>
        </p:nvCxnSpPr>
        <p:spPr>
          <a:xfrm rot="2700000">
            <a:off x="7724592" y="2731354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连接符 431"/>
          <p:cNvCxnSpPr/>
          <p:nvPr userDrawn="1"/>
        </p:nvCxnSpPr>
        <p:spPr>
          <a:xfrm rot="8100000">
            <a:off x="3570382" y="2731361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接连接符 432"/>
          <p:cNvCxnSpPr/>
          <p:nvPr userDrawn="1"/>
        </p:nvCxnSpPr>
        <p:spPr>
          <a:xfrm rot="2700000">
            <a:off x="3588342" y="6842215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接连接符 433"/>
          <p:cNvCxnSpPr/>
          <p:nvPr userDrawn="1"/>
        </p:nvCxnSpPr>
        <p:spPr>
          <a:xfrm rot="8100000">
            <a:off x="7706629" y="6842222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椭圆 434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6" name="椭圆 435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7" name="椭圆 436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38" name="椭圆 437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39" name="矩形 438"/>
          <p:cNvSpPr/>
          <p:nvPr userDrawn="1"/>
        </p:nvSpPr>
        <p:spPr>
          <a:xfrm rot="2700000">
            <a:off x="5656186" y="1861733"/>
            <a:ext cx="5816412" cy="5852334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40" name="直接连接符 439"/>
          <p:cNvCxnSpPr>
            <a:stCxn id="451" idx="4"/>
            <a:endCxn id="451" idx="5"/>
          </p:cNvCxnSpPr>
          <p:nvPr userDrawn="1"/>
        </p:nvCxnSpPr>
        <p:spPr>
          <a:xfrm rot="5400000" flipH="1" flipV="1">
            <a:off x="8564399" y="-1059518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直接连接符 440"/>
          <p:cNvCxnSpPr>
            <a:stCxn id="451" idx="4"/>
            <a:endCxn id="451" idx="3"/>
          </p:cNvCxnSpPr>
          <p:nvPr userDrawn="1"/>
        </p:nvCxnSpPr>
        <p:spPr>
          <a:xfrm rot="16200000" flipH="1" flipV="1">
            <a:off x="3560695" y="2235763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接连接符 441"/>
          <p:cNvCxnSpPr>
            <a:stCxn id="451" idx="3"/>
            <a:endCxn id="451" idx="2"/>
          </p:cNvCxnSpPr>
          <p:nvPr userDrawn="1"/>
        </p:nvCxnSpPr>
        <p:spPr>
          <a:xfrm rot="10800000" flipH="1" flipV="1">
            <a:off x="4404417" y="4787902"/>
            <a:ext cx="1708418" cy="339586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直接连接符 442"/>
          <p:cNvCxnSpPr>
            <a:stCxn id="451" idx="2"/>
            <a:endCxn id="451" idx="1"/>
          </p:cNvCxnSpPr>
          <p:nvPr userDrawn="1"/>
        </p:nvCxnSpPr>
        <p:spPr>
          <a:xfrm rot="16200000" flipH="1">
            <a:off x="8564399" y="5732205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接连接符 443"/>
          <p:cNvCxnSpPr>
            <a:stCxn id="451" idx="1"/>
            <a:endCxn id="451" idx="0"/>
          </p:cNvCxnSpPr>
          <p:nvPr userDrawn="1"/>
        </p:nvCxnSpPr>
        <p:spPr>
          <a:xfrm rot="5400000" flipH="1" flipV="1">
            <a:off x="10172228" y="5631625"/>
            <a:ext cx="3395861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接连接符 444"/>
          <p:cNvCxnSpPr>
            <a:stCxn id="451" idx="5"/>
            <a:endCxn id="451" idx="0"/>
          </p:cNvCxnSpPr>
          <p:nvPr userDrawn="1"/>
        </p:nvCxnSpPr>
        <p:spPr>
          <a:xfrm rot="16200000" flipH="1">
            <a:off x="10172226" y="2235764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椭圆 445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7" name="椭圆 446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8" name="椭圆 447"/>
          <p:cNvSpPr/>
          <p:nvPr userDrawn="1"/>
        </p:nvSpPr>
        <p:spPr>
          <a:xfrm>
            <a:off x="4363028" y="4739196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9" name="椭圆 448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50" name="椭圆 449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51" name="六边形 450"/>
          <p:cNvSpPr/>
          <p:nvPr userDrawn="1"/>
        </p:nvSpPr>
        <p:spPr>
          <a:xfrm>
            <a:off x="4404417" y="1392038"/>
            <a:ext cx="8319950" cy="6791726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52" name="椭圆 451"/>
          <p:cNvSpPr/>
          <p:nvPr userDrawn="1"/>
        </p:nvSpPr>
        <p:spPr>
          <a:xfrm>
            <a:off x="4119067" y="369861"/>
            <a:ext cx="8890653" cy="8836081"/>
          </a:xfrm>
          <a:prstGeom prst="ellips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53" name="椭圆 452"/>
          <p:cNvSpPr/>
          <p:nvPr userDrawn="1"/>
        </p:nvSpPr>
        <p:spPr>
          <a:xfrm>
            <a:off x="8513816" y="915528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cxnSp>
        <p:nvCxnSpPr>
          <p:cNvPr id="454" name="直接连接符 453"/>
          <p:cNvCxnSpPr/>
          <p:nvPr userDrawn="1"/>
        </p:nvCxnSpPr>
        <p:spPr>
          <a:xfrm rot="2700000">
            <a:off x="5518760" y="-22201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接连接符 454"/>
          <p:cNvCxnSpPr/>
          <p:nvPr userDrawn="1"/>
        </p:nvCxnSpPr>
        <p:spPr>
          <a:xfrm rot="5400000">
            <a:off x="8570065" y="-1262393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接连接符 455"/>
          <p:cNvCxnSpPr/>
          <p:nvPr userDrawn="1"/>
        </p:nvCxnSpPr>
        <p:spPr>
          <a:xfrm rot="8100000">
            <a:off x="11610025" y="2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接连接符 456"/>
          <p:cNvCxnSpPr/>
          <p:nvPr userDrawn="1"/>
        </p:nvCxnSpPr>
        <p:spPr>
          <a:xfrm flipV="1">
            <a:off x="4259567" y="3010030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接连接符 457"/>
          <p:cNvCxnSpPr/>
          <p:nvPr userDrawn="1"/>
        </p:nvCxnSpPr>
        <p:spPr>
          <a:xfrm rot="8100000">
            <a:off x="5523586" y="6036128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直接连接符 458"/>
          <p:cNvCxnSpPr/>
          <p:nvPr userDrawn="1"/>
        </p:nvCxnSpPr>
        <p:spPr>
          <a:xfrm rot="5400000">
            <a:off x="8570065" y="7283139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接连接符 459"/>
          <p:cNvCxnSpPr/>
          <p:nvPr userDrawn="1"/>
        </p:nvCxnSpPr>
        <p:spPr>
          <a:xfrm rot="2700000">
            <a:off x="11610023" y="6031676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接连接符 460"/>
          <p:cNvCxnSpPr/>
          <p:nvPr userDrawn="1"/>
        </p:nvCxnSpPr>
        <p:spPr>
          <a:xfrm flipV="1">
            <a:off x="12869219" y="3021302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椭圆 461"/>
          <p:cNvSpPr/>
          <p:nvPr userDrawn="1"/>
        </p:nvSpPr>
        <p:spPr>
          <a:xfrm rot="2700000">
            <a:off x="4214482" y="2957072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3" name="椭圆 462"/>
          <p:cNvSpPr/>
          <p:nvPr userDrawn="1"/>
        </p:nvSpPr>
        <p:spPr>
          <a:xfrm rot="2700000">
            <a:off x="4211137" y="6499832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4" name="椭圆 463"/>
          <p:cNvSpPr/>
          <p:nvPr userDrawn="1"/>
        </p:nvSpPr>
        <p:spPr>
          <a:xfrm rot="2700000">
            <a:off x="4211137" y="6499832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5" name="椭圆 464"/>
          <p:cNvSpPr/>
          <p:nvPr userDrawn="1"/>
        </p:nvSpPr>
        <p:spPr>
          <a:xfrm rot="2700000">
            <a:off x="12816789" y="2964326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6" name="八边形 465"/>
          <p:cNvSpPr/>
          <p:nvPr userDrawn="1"/>
        </p:nvSpPr>
        <p:spPr>
          <a:xfrm>
            <a:off x="4268816" y="518689"/>
            <a:ext cx="8591155" cy="8538422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67" name="直接连接符 466"/>
          <p:cNvCxnSpPr/>
          <p:nvPr userDrawn="1"/>
        </p:nvCxnSpPr>
        <p:spPr>
          <a:xfrm rot="5400000">
            <a:off x="2481853" y="4791970"/>
            <a:ext cx="4574267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接连接符 467"/>
          <p:cNvCxnSpPr/>
          <p:nvPr userDrawn="1"/>
        </p:nvCxnSpPr>
        <p:spPr>
          <a:xfrm>
            <a:off x="4767873" y="7078336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接连接符 468"/>
          <p:cNvCxnSpPr/>
          <p:nvPr userDrawn="1"/>
        </p:nvCxnSpPr>
        <p:spPr>
          <a:xfrm flipH="1">
            <a:off x="4767873" y="471338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接连接符 469"/>
          <p:cNvCxnSpPr/>
          <p:nvPr userDrawn="1"/>
        </p:nvCxnSpPr>
        <p:spPr>
          <a:xfrm rot="16200000" flipH="1">
            <a:off x="10072663" y="4791970"/>
            <a:ext cx="4574267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接连接符 470"/>
          <p:cNvCxnSpPr/>
          <p:nvPr userDrawn="1"/>
        </p:nvCxnSpPr>
        <p:spPr>
          <a:xfrm flipH="1">
            <a:off x="8564977" y="7078336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直接连接符 471"/>
          <p:cNvCxnSpPr/>
          <p:nvPr userDrawn="1"/>
        </p:nvCxnSpPr>
        <p:spPr>
          <a:xfrm>
            <a:off x="8564977" y="471338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椭圆 472"/>
          <p:cNvSpPr/>
          <p:nvPr userDrawn="1"/>
        </p:nvSpPr>
        <p:spPr>
          <a:xfrm rot="2700000">
            <a:off x="4731072" y="703169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74" name="椭圆 473"/>
          <p:cNvSpPr/>
          <p:nvPr userDrawn="1"/>
        </p:nvSpPr>
        <p:spPr>
          <a:xfrm rot="2700000">
            <a:off x="8518961" y="418701"/>
            <a:ext cx="100533" cy="101154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5" name="椭圆 474"/>
          <p:cNvSpPr/>
          <p:nvPr userDrawn="1"/>
        </p:nvSpPr>
        <p:spPr>
          <a:xfrm rot="2700000">
            <a:off x="12304943" y="2440258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6" name="椭圆 475"/>
          <p:cNvSpPr/>
          <p:nvPr userDrawn="1"/>
        </p:nvSpPr>
        <p:spPr>
          <a:xfrm rot="2700000">
            <a:off x="12304943" y="2440258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77" name="椭圆 476"/>
          <p:cNvSpPr/>
          <p:nvPr userDrawn="1"/>
        </p:nvSpPr>
        <p:spPr>
          <a:xfrm rot="2700000">
            <a:off x="4731072" y="703169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pSp>
        <p:nvGrpSpPr>
          <p:cNvPr id="478" name="组合 477"/>
          <p:cNvGrpSpPr/>
          <p:nvPr userDrawn="1"/>
        </p:nvGrpSpPr>
        <p:grpSpPr>
          <a:xfrm>
            <a:off x="4767871" y="471338"/>
            <a:ext cx="7593041" cy="8633124"/>
            <a:chOff x="9489281" y="337563"/>
            <a:chExt cx="5404608" cy="6182874"/>
          </a:xfrm>
        </p:grpSpPr>
        <p:cxnSp>
          <p:nvCxnSpPr>
            <p:cNvPr id="479" name="直接连接符 478"/>
            <p:cNvCxnSpPr/>
            <p:nvPr/>
          </p:nvCxnSpPr>
          <p:spPr>
            <a:xfrm rot="5400000">
              <a:off x="7852075" y="3431920"/>
              <a:ext cx="3276000" cy="1588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/>
            <p:cNvCxnSpPr/>
            <p:nvPr/>
          </p:nvCxnSpPr>
          <p:spPr>
            <a:xfrm>
              <a:off x="9489281" y="5069365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/>
            <p:cNvCxnSpPr/>
            <p:nvPr/>
          </p:nvCxnSpPr>
          <p:spPr>
            <a:xfrm flipH="1">
              <a:off x="9489281" y="337563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/>
            <p:cNvCxnSpPr/>
            <p:nvPr/>
          </p:nvCxnSpPr>
          <p:spPr>
            <a:xfrm rot="16200000" flipH="1">
              <a:off x="13255095" y="3431920"/>
              <a:ext cx="3276000" cy="1588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/>
            <p:cNvCxnSpPr/>
            <p:nvPr/>
          </p:nvCxnSpPr>
          <p:spPr>
            <a:xfrm flipH="1">
              <a:off x="12192000" y="5069365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/>
            <p:cNvCxnSpPr/>
            <p:nvPr/>
          </p:nvCxnSpPr>
          <p:spPr>
            <a:xfrm>
              <a:off x="12192000" y="337563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5" name="直接连接符 484"/>
          <p:cNvCxnSpPr/>
          <p:nvPr userDrawn="1"/>
        </p:nvCxnSpPr>
        <p:spPr>
          <a:xfrm rot="5400000">
            <a:off x="121256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接连接符 485"/>
          <p:cNvCxnSpPr/>
          <p:nvPr userDrawn="1"/>
        </p:nvCxnSpPr>
        <p:spPr>
          <a:xfrm>
            <a:off x="3961031" y="2039291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接连接符 486"/>
          <p:cNvCxnSpPr/>
          <p:nvPr userDrawn="1"/>
        </p:nvCxnSpPr>
        <p:spPr>
          <a:xfrm rot="5400000">
            <a:off x="1041705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直接连接符 487"/>
          <p:cNvCxnSpPr/>
          <p:nvPr userDrawn="1"/>
        </p:nvCxnSpPr>
        <p:spPr>
          <a:xfrm>
            <a:off x="3961031" y="7534292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9" name="椭圆 488"/>
          <p:cNvSpPr/>
          <p:nvPr userDrawn="1"/>
        </p:nvSpPr>
        <p:spPr>
          <a:xfrm>
            <a:off x="3910609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90" name="椭圆 489"/>
          <p:cNvSpPr/>
          <p:nvPr userDrawn="1"/>
        </p:nvSpPr>
        <p:spPr>
          <a:xfrm>
            <a:off x="13112868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91" name="椭圆 490"/>
          <p:cNvSpPr/>
          <p:nvPr userDrawn="1"/>
        </p:nvSpPr>
        <p:spPr>
          <a:xfrm>
            <a:off x="3910609" y="1989263"/>
            <a:ext cx="101154" cy="100533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2" name="椭圆 491"/>
          <p:cNvSpPr/>
          <p:nvPr userDrawn="1"/>
        </p:nvSpPr>
        <p:spPr>
          <a:xfrm>
            <a:off x="13112868" y="1985938"/>
            <a:ext cx="101154" cy="100533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3" name="矩形 492"/>
          <p:cNvSpPr/>
          <p:nvPr userDrawn="1"/>
        </p:nvSpPr>
        <p:spPr>
          <a:xfrm>
            <a:off x="3961033" y="2039292"/>
            <a:ext cx="9206721" cy="5497219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94" name="直接连接符 493"/>
          <p:cNvCxnSpPr/>
          <p:nvPr userDrawn="1"/>
        </p:nvCxnSpPr>
        <p:spPr>
          <a:xfrm rot="2700000">
            <a:off x="7724592" y="2731354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直接连接符 494"/>
          <p:cNvCxnSpPr/>
          <p:nvPr userDrawn="1"/>
        </p:nvCxnSpPr>
        <p:spPr>
          <a:xfrm rot="8100000">
            <a:off x="3570382" y="2731361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接连接符 495"/>
          <p:cNvCxnSpPr/>
          <p:nvPr userDrawn="1"/>
        </p:nvCxnSpPr>
        <p:spPr>
          <a:xfrm rot="2700000">
            <a:off x="3588342" y="6842215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直接连接符 496"/>
          <p:cNvCxnSpPr/>
          <p:nvPr userDrawn="1"/>
        </p:nvCxnSpPr>
        <p:spPr>
          <a:xfrm rot="8100000">
            <a:off x="7706629" y="6842222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椭圆 497"/>
          <p:cNvSpPr/>
          <p:nvPr userDrawn="1"/>
        </p:nvSpPr>
        <p:spPr>
          <a:xfrm rot="2700000">
            <a:off x="4377832" y="4733126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99" name="椭圆 498"/>
          <p:cNvSpPr/>
          <p:nvPr userDrawn="1"/>
        </p:nvSpPr>
        <p:spPr>
          <a:xfrm rot="2700000">
            <a:off x="4377832" y="4733126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00" name="椭圆 499"/>
          <p:cNvSpPr/>
          <p:nvPr userDrawn="1"/>
        </p:nvSpPr>
        <p:spPr>
          <a:xfrm rot="2700000">
            <a:off x="12647820" y="473888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01" name="椭圆 500"/>
          <p:cNvSpPr/>
          <p:nvPr userDrawn="1"/>
        </p:nvSpPr>
        <p:spPr>
          <a:xfrm rot="2700000">
            <a:off x="12647820" y="473888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02" name="矩形 501"/>
          <p:cNvSpPr/>
          <p:nvPr userDrawn="1"/>
        </p:nvSpPr>
        <p:spPr>
          <a:xfrm rot="2700000">
            <a:off x="5656186" y="1861733"/>
            <a:ext cx="5816412" cy="5852334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03" name="直接连接符 502"/>
          <p:cNvCxnSpPr>
            <a:stCxn id="514" idx="4"/>
            <a:endCxn id="514" idx="5"/>
          </p:cNvCxnSpPr>
          <p:nvPr userDrawn="1"/>
        </p:nvCxnSpPr>
        <p:spPr>
          <a:xfrm rot="5400000" flipH="1" flipV="1">
            <a:off x="8564399" y="-1059518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直接连接符 503"/>
          <p:cNvCxnSpPr>
            <a:stCxn id="514" idx="4"/>
            <a:endCxn id="514" idx="3"/>
          </p:cNvCxnSpPr>
          <p:nvPr userDrawn="1"/>
        </p:nvCxnSpPr>
        <p:spPr>
          <a:xfrm rot="16200000" flipH="1" flipV="1">
            <a:off x="3560695" y="2235763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接连接符 504"/>
          <p:cNvCxnSpPr>
            <a:stCxn id="514" idx="3"/>
            <a:endCxn id="514" idx="2"/>
          </p:cNvCxnSpPr>
          <p:nvPr userDrawn="1"/>
        </p:nvCxnSpPr>
        <p:spPr>
          <a:xfrm rot="10800000" flipH="1" flipV="1">
            <a:off x="4404417" y="4787902"/>
            <a:ext cx="1708418" cy="339586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直接连接符 505"/>
          <p:cNvCxnSpPr>
            <a:stCxn id="514" idx="2"/>
            <a:endCxn id="514" idx="1"/>
          </p:cNvCxnSpPr>
          <p:nvPr userDrawn="1"/>
        </p:nvCxnSpPr>
        <p:spPr>
          <a:xfrm rot="16200000" flipH="1">
            <a:off x="8564399" y="5732205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直接连接符 506"/>
          <p:cNvCxnSpPr>
            <a:stCxn id="514" idx="1"/>
            <a:endCxn id="514" idx="0"/>
          </p:cNvCxnSpPr>
          <p:nvPr userDrawn="1"/>
        </p:nvCxnSpPr>
        <p:spPr>
          <a:xfrm rot="5400000" flipH="1" flipV="1">
            <a:off x="10172228" y="5631625"/>
            <a:ext cx="3395861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接连接符 507"/>
          <p:cNvCxnSpPr>
            <a:stCxn id="514" idx="5"/>
            <a:endCxn id="514" idx="0"/>
          </p:cNvCxnSpPr>
          <p:nvPr userDrawn="1"/>
        </p:nvCxnSpPr>
        <p:spPr>
          <a:xfrm rot="16200000" flipH="1">
            <a:off x="10172226" y="2235764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椭圆 508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0" name="椭圆 509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1" name="椭圆 510"/>
          <p:cNvSpPr/>
          <p:nvPr userDrawn="1"/>
        </p:nvSpPr>
        <p:spPr>
          <a:xfrm>
            <a:off x="12668704" y="4739196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2" name="椭圆 511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3" name="椭圆 512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4" name="六边形 513"/>
          <p:cNvSpPr/>
          <p:nvPr userDrawn="1"/>
        </p:nvSpPr>
        <p:spPr>
          <a:xfrm>
            <a:off x="4404417" y="1392038"/>
            <a:ext cx="8319950" cy="6791726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15" name="直接连接符 514"/>
          <p:cNvCxnSpPr/>
          <p:nvPr userDrawn="1"/>
        </p:nvCxnSpPr>
        <p:spPr>
          <a:xfrm>
            <a:off x="4385657" y="308543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 userDrawn="1"/>
        </p:nvCxnSpPr>
        <p:spPr>
          <a:xfrm rot="2700000">
            <a:off x="5619941" y="150574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接连接符 516"/>
          <p:cNvCxnSpPr/>
          <p:nvPr userDrawn="1"/>
        </p:nvCxnSpPr>
        <p:spPr>
          <a:xfrm rot="5400000">
            <a:off x="8562283" y="-1060704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直接连接符 517"/>
          <p:cNvCxnSpPr/>
          <p:nvPr userDrawn="1"/>
        </p:nvCxnSpPr>
        <p:spPr>
          <a:xfrm rot="18900000" flipV="1">
            <a:off x="5604414" y="600971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直接连接符 518"/>
          <p:cNvCxnSpPr/>
          <p:nvPr userDrawn="1"/>
        </p:nvCxnSpPr>
        <p:spPr>
          <a:xfrm rot="5400000">
            <a:off x="8553362" y="7210414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接连接符 519"/>
          <p:cNvCxnSpPr/>
          <p:nvPr userDrawn="1"/>
        </p:nvCxnSpPr>
        <p:spPr>
          <a:xfrm rot="2700000">
            <a:off x="11504625" y="5999137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直接连接符 520"/>
          <p:cNvCxnSpPr/>
          <p:nvPr userDrawn="1"/>
        </p:nvCxnSpPr>
        <p:spPr>
          <a:xfrm>
            <a:off x="12723383" y="308543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直接连接符 521"/>
          <p:cNvCxnSpPr/>
          <p:nvPr userDrawn="1"/>
        </p:nvCxnSpPr>
        <p:spPr>
          <a:xfrm rot="18900000" flipV="1">
            <a:off x="11504625" y="161154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椭圆 522"/>
          <p:cNvSpPr/>
          <p:nvPr userDrawn="1"/>
        </p:nvSpPr>
        <p:spPr>
          <a:xfrm>
            <a:off x="4337020" y="3039452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24" name="椭圆 523"/>
          <p:cNvSpPr/>
          <p:nvPr userDrawn="1"/>
        </p:nvSpPr>
        <p:spPr>
          <a:xfrm>
            <a:off x="4337020" y="3039452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25" name="椭圆 524"/>
          <p:cNvSpPr/>
          <p:nvPr userDrawn="1"/>
        </p:nvSpPr>
        <p:spPr>
          <a:xfrm>
            <a:off x="12666113" y="645859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26" name="八边形 525"/>
          <p:cNvSpPr/>
          <p:nvPr userDrawn="1"/>
        </p:nvSpPr>
        <p:spPr>
          <a:xfrm>
            <a:off x="4401184" y="662882"/>
            <a:ext cx="8322200" cy="8271117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27" name="直接连接符 526"/>
          <p:cNvCxnSpPr/>
          <p:nvPr userDrawn="1"/>
        </p:nvCxnSpPr>
        <p:spPr>
          <a:xfrm rot="5400000">
            <a:off x="121256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直接连接符 527"/>
          <p:cNvCxnSpPr/>
          <p:nvPr userDrawn="1"/>
        </p:nvCxnSpPr>
        <p:spPr>
          <a:xfrm>
            <a:off x="3961031" y="2039291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直接连接符 528"/>
          <p:cNvCxnSpPr/>
          <p:nvPr userDrawn="1"/>
        </p:nvCxnSpPr>
        <p:spPr>
          <a:xfrm rot="5400000">
            <a:off x="1041705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直接连接符 529"/>
          <p:cNvCxnSpPr/>
          <p:nvPr userDrawn="1"/>
        </p:nvCxnSpPr>
        <p:spPr>
          <a:xfrm>
            <a:off x="3961031" y="7534292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椭圆 530"/>
          <p:cNvSpPr/>
          <p:nvPr userDrawn="1"/>
        </p:nvSpPr>
        <p:spPr>
          <a:xfrm>
            <a:off x="3910609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32" name="椭圆 531"/>
          <p:cNvSpPr/>
          <p:nvPr userDrawn="1"/>
        </p:nvSpPr>
        <p:spPr>
          <a:xfrm>
            <a:off x="13112868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33" name="椭圆 532"/>
          <p:cNvSpPr/>
          <p:nvPr userDrawn="1"/>
        </p:nvSpPr>
        <p:spPr>
          <a:xfrm>
            <a:off x="3910609" y="1989263"/>
            <a:ext cx="101154" cy="100533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4" name="椭圆 533"/>
          <p:cNvSpPr/>
          <p:nvPr userDrawn="1"/>
        </p:nvSpPr>
        <p:spPr>
          <a:xfrm>
            <a:off x="13112868" y="198593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35" name="矩形 534"/>
          <p:cNvSpPr/>
          <p:nvPr userDrawn="1"/>
        </p:nvSpPr>
        <p:spPr>
          <a:xfrm>
            <a:off x="3961033" y="2039292"/>
            <a:ext cx="9206721" cy="5497219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36" name="直接连接符 535"/>
          <p:cNvCxnSpPr/>
          <p:nvPr userDrawn="1"/>
        </p:nvCxnSpPr>
        <p:spPr>
          <a:xfrm rot="2700000">
            <a:off x="7724592" y="2731354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接连接符 536"/>
          <p:cNvCxnSpPr/>
          <p:nvPr userDrawn="1"/>
        </p:nvCxnSpPr>
        <p:spPr>
          <a:xfrm rot="8100000">
            <a:off x="3570382" y="2731361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直接连接符 537"/>
          <p:cNvCxnSpPr/>
          <p:nvPr userDrawn="1"/>
        </p:nvCxnSpPr>
        <p:spPr>
          <a:xfrm rot="2700000">
            <a:off x="3588342" y="6842215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直接连接符 538"/>
          <p:cNvCxnSpPr/>
          <p:nvPr userDrawn="1"/>
        </p:nvCxnSpPr>
        <p:spPr>
          <a:xfrm rot="8100000">
            <a:off x="7706629" y="6842222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0" name="椭圆 539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1" name="椭圆 540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椭圆 541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43" name="椭圆 542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44" name="矩形 543"/>
          <p:cNvSpPr/>
          <p:nvPr userDrawn="1"/>
        </p:nvSpPr>
        <p:spPr>
          <a:xfrm rot="2700000">
            <a:off x="5656186" y="1861733"/>
            <a:ext cx="5816412" cy="5852334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45" name="直接连接符 544"/>
          <p:cNvCxnSpPr>
            <a:stCxn id="556" idx="4"/>
            <a:endCxn id="556" idx="5"/>
          </p:cNvCxnSpPr>
          <p:nvPr userDrawn="1"/>
        </p:nvCxnSpPr>
        <p:spPr>
          <a:xfrm rot="5400000" flipH="1" flipV="1">
            <a:off x="8560170" y="-1051082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接连接符 545"/>
          <p:cNvCxnSpPr>
            <a:stCxn id="556" idx="4"/>
            <a:endCxn id="556" idx="3"/>
          </p:cNvCxnSpPr>
          <p:nvPr userDrawn="1"/>
        </p:nvCxnSpPr>
        <p:spPr>
          <a:xfrm rot="16200000" flipH="1" flipV="1">
            <a:off x="3556467" y="2244199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直接连接符 546"/>
          <p:cNvCxnSpPr>
            <a:stCxn id="556" idx="3"/>
            <a:endCxn id="556" idx="2"/>
          </p:cNvCxnSpPr>
          <p:nvPr userDrawn="1"/>
        </p:nvCxnSpPr>
        <p:spPr>
          <a:xfrm rot="10800000" flipH="1" flipV="1">
            <a:off x="4400189" y="4796339"/>
            <a:ext cx="1708418" cy="339586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直接连接符 547"/>
          <p:cNvCxnSpPr>
            <a:stCxn id="556" idx="2"/>
            <a:endCxn id="556" idx="1"/>
          </p:cNvCxnSpPr>
          <p:nvPr userDrawn="1"/>
        </p:nvCxnSpPr>
        <p:spPr>
          <a:xfrm rot="16200000" flipH="1">
            <a:off x="8560170" y="5740642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接连接符 548"/>
          <p:cNvCxnSpPr>
            <a:stCxn id="556" idx="1"/>
            <a:endCxn id="556" idx="0"/>
          </p:cNvCxnSpPr>
          <p:nvPr userDrawn="1"/>
        </p:nvCxnSpPr>
        <p:spPr>
          <a:xfrm rot="5400000" flipH="1" flipV="1">
            <a:off x="10167999" y="5640061"/>
            <a:ext cx="3395861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直接连接符 549"/>
          <p:cNvCxnSpPr>
            <a:stCxn id="556" idx="5"/>
            <a:endCxn id="556" idx="0"/>
          </p:cNvCxnSpPr>
          <p:nvPr userDrawn="1"/>
        </p:nvCxnSpPr>
        <p:spPr>
          <a:xfrm rot="16200000" flipH="1">
            <a:off x="10167997" y="2244200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1" name="椭圆 550"/>
          <p:cNvSpPr/>
          <p:nvPr userDrawn="1"/>
        </p:nvSpPr>
        <p:spPr>
          <a:xfrm>
            <a:off x="6061639" y="135066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2" name="椭圆 551"/>
          <p:cNvSpPr/>
          <p:nvPr userDrawn="1"/>
        </p:nvSpPr>
        <p:spPr>
          <a:xfrm>
            <a:off x="6061639" y="135066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3" name="椭圆 552"/>
          <p:cNvSpPr/>
          <p:nvPr userDrawn="1"/>
        </p:nvSpPr>
        <p:spPr>
          <a:xfrm>
            <a:off x="4358799" y="474763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4" name="椭圆 553"/>
          <p:cNvSpPr/>
          <p:nvPr userDrawn="1"/>
        </p:nvSpPr>
        <p:spPr>
          <a:xfrm>
            <a:off x="10963862" y="813884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5" name="椭圆 554"/>
          <p:cNvSpPr/>
          <p:nvPr userDrawn="1"/>
        </p:nvSpPr>
        <p:spPr>
          <a:xfrm>
            <a:off x="10963862" y="813884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6" name="六边形 555"/>
          <p:cNvSpPr/>
          <p:nvPr userDrawn="1"/>
        </p:nvSpPr>
        <p:spPr>
          <a:xfrm>
            <a:off x="4400188" y="1400476"/>
            <a:ext cx="8319950" cy="6791726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57" name="椭圆 556"/>
          <p:cNvSpPr/>
          <p:nvPr userDrawn="1"/>
        </p:nvSpPr>
        <p:spPr>
          <a:xfrm>
            <a:off x="4119067" y="369861"/>
            <a:ext cx="8890653" cy="8836081"/>
          </a:xfrm>
          <a:prstGeom prst="ellips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58" name="椭圆 557"/>
          <p:cNvSpPr/>
          <p:nvPr userDrawn="1"/>
        </p:nvSpPr>
        <p:spPr>
          <a:xfrm>
            <a:off x="8513816" y="326828"/>
            <a:ext cx="101154" cy="100533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9" name="椭圆 558"/>
          <p:cNvSpPr/>
          <p:nvPr userDrawn="1"/>
        </p:nvSpPr>
        <p:spPr>
          <a:xfrm>
            <a:off x="4192537" y="4713423"/>
            <a:ext cx="237712" cy="23625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0" name="椭圆 559"/>
          <p:cNvSpPr/>
          <p:nvPr userDrawn="1"/>
        </p:nvSpPr>
        <p:spPr>
          <a:xfrm>
            <a:off x="6318047" y="998727"/>
            <a:ext cx="202308" cy="201067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1" name="椭圆 560"/>
          <p:cNvSpPr/>
          <p:nvPr userDrawn="1"/>
        </p:nvSpPr>
        <p:spPr>
          <a:xfrm>
            <a:off x="10751904" y="998727"/>
            <a:ext cx="171962" cy="170907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2" name="椭圆 561"/>
          <p:cNvSpPr/>
          <p:nvPr userDrawn="1"/>
        </p:nvSpPr>
        <p:spPr>
          <a:xfrm>
            <a:off x="6318047" y="8467851"/>
            <a:ext cx="187135" cy="185987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3" name="椭圆 562"/>
          <p:cNvSpPr/>
          <p:nvPr userDrawn="1"/>
        </p:nvSpPr>
        <p:spPr>
          <a:xfrm>
            <a:off x="12896100" y="4713422"/>
            <a:ext cx="136558" cy="13572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4" name="椭圆 563"/>
          <p:cNvSpPr/>
          <p:nvPr userDrawn="1"/>
        </p:nvSpPr>
        <p:spPr>
          <a:xfrm>
            <a:off x="8840641" y="2713899"/>
            <a:ext cx="152633" cy="151696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5" name="椭圆 564"/>
          <p:cNvSpPr/>
          <p:nvPr userDrawn="1"/>
        </p:nvSpPr>
        <p:spPr>
          <a:xfrm>
            <a:off x="10875744" y="3522944"/>
            <a:ext cx="152633" cy="151696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6" name="椭圆 565"/>
          <p:cNvSpPr/>
          <p:nvPr userDrawn="1"/>
        </p:nvSpPr>
        <p:spPr>
          <a:xfrm>
            <a:off x="10751904" y="8467851"/>
            <a:ext cx="242770" cy="24128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4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9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0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4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3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4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 p14:presetBounceEnd="4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7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8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 p14:presetBounceEnd="4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1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2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4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5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6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 p14:presetBounceEnd="4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9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0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 p14:presetBounceEnd="4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3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4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7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8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 p14:presetBounceEnd="4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1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2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 p14:presetBounceEnd="4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5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6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 p14:presetBounceEnd="4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9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0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 p14:presetBounceEnd="4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3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4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nodeType="withEffect" p14:presetBounceEnd="4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7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8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nodeType="withEffect" p14:presetBounceEnd="4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1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2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nodeType="withEffect" p14:presetBounceEnd="4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5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6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 p14:presetBounceEnd="4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9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0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nodeType="withEffect" p14:presetBounceEnd="4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3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4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nodeType="withEffect" p14:presetBounceEnd="4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7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8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 p14:presetBounceEnd="42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1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92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nodeType="withEffect" p14:presetBounceEnd="42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5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96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nodeType="withEffect" p14:presetBounceEnd="42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9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0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nodeType="withEffect" p14:presetBounceEnd="42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03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4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nodeType="withEffect" p14:presetBounceEnd="4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07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8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384"/>
                                            <p:tgtEl>
                                              <p:spTgt spid="4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024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384"/>
                                            <p:tgtEl>
                                              <p:spTgt spid="4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grpId="0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384"/>
                                            <p:tgtEl>
                                              <p:spTgt spid="4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grpId="0" nodeType="withEffect">
                                      <p:stCondLst>
                                        <p:cond delay="1536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384"/>
                                            <p:tgtEl>
                                              <p:spTgt spid="4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64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2.59259E-6 L -1.66667E-6 -0.55185 " pathEditMode="relative" rAng="0" ptsTypes="AA">
                                          <p:cBhvr>
                                            <p:cTn id="122" dur="1280" fill="hold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3" presetID="17" presetClass="entr" presetSubtype="4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2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29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35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2.59259E-6 L -0.31029 2.59259E-6 " pathEditMode="relative" rAng="0" ptsTypes="AA">
                                          <p:cBhvr>
                                            <p:cTn id="134" dur="1280" fill="hold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5" presetID="17" presetClass="entr" presetSubtype="2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41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2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42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-2.59259E-6 L 1.875E-6 0.55232 " pathEditMode="relative" rAng="0" ptsTypes="AA">
                                          <p:cBhvr>
                                            <p:cTn id="146" dur="1280" fill="hold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17" presetClass="entr" presetSubtype="1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4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3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4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63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-0.00023 L 0.31029 -0.00093 " pathEditMode="relative" rAng="0" ptsTypes="AA">
                                          <p:cBhvr>
                                            <p:cTn id="158" dur="128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17" presetClass="entr" presetSubtype="8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9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65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6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1" presetClass="entr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ccel="5000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3840" fill="hold"/>
                                            <p:tgtEl>
                                              <p:spTgt spid="417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10" presetClass="exit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4" dur="3840"/>
                                            <p:tgtEl>
                                              <p:spTgt spid="4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8" dur="256"/>
                                            <p:tgtEl>
                                              <p:spTgt spid="4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9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256"/>
                                            <p:tgtEl>
                                              <p:spTgt spid="4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4" dur="256"/>
                                            <p:tgtEl>
                                              <p:spTgt spid="4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256"/>
                                            <p:tgtEl>
                                              <p:spTgt spid="4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0" dur="1280"/>
                                            <p:tgtEl>
                                              <p:spTgt spid="4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64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1.04167E-6 -2.96296E-6 L -0.14323 -0.25277 " pathEditMode="relative" rAng="0" ptsTypes="AA">
                                          <p:cBhvr>
                                            <p:cTn id="192" dur="128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1" y="-1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4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 0 L 0.2026 0 L 0.34479 -0.25278 " pathEditMode="relative" ptsTypes="AAA">
                                          <p:cBhvr>
                                            <p:cTn id="198" dur="1408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9" presetID="22" presetClass="entr" presetSubtype="8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1" dur="640"/>
                                            <p:tgtEl>
                                              <p:spTgt spid="4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22" presetClass="entr" presetSubtype="4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4" dur="640"/>
                                            <p:tgtEl>
                                              <p:spTgt spid="4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6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7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2.08333E-7 -2.22222E-6 L -0.00013 -0.35764 L 0.1405 -0.60995 L 0.3457 -0.60995 " pathEditMode="relative" rAng="0" ptsTypes="AAAA">
                                          <p:cBhvr>
                                            <p:cTn id="210" dur="1152" fill="hold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3" y="-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3" dur="512"/>
                                            <p:tgtEl>
                                              <p:spTgt spid="4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22" presetClass="entr" presetSubtype="8" fill="hold" nodeType="withEffect">
                                      <p:stCondLst>
                                        <p:cond delay="3712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384"/>
                                            <p:tgtEl>
                                              <p:spTgt spid="4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22" presetClass="entr" presetSubtype="8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9" dur="320"/>
                                            <p:tgtEl>
                                              <p:spTgt spid="4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169 0.00093 L 0.14271 0.25341 L 0.14245 0.6111 " pathEditMode="relative" rAng="0" ptsTypes="AAA">
                                          <p:cBhvr>
                                            <p:cTn id="225" dur="128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" y="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6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8" dur="640"/>
                                            <p:tgtEl>
                                              <p:spTgt spid="4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22" presetClass="entr" presetSubtype="1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1" dur="640"/>
                                            <p:tgtEl>
                                              <p:spTgt spid="4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2" presetID="1" presetClass="entr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4" presetID="6" presetClass="emph" presetSubtype="0" accel="5000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Scale>
                                          <p:cBhvr>
                                            <p:cTn id="255" dur="3840" fill="hold"/>
                                            <p:tgtEl>
                                              <p:spTgt spid="430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6" presetID="10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7" dur="3840"/>
                                            <p:tgtEl>
                                              <p:spTgt spid="4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3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5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7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276" dur="128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7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9" dur="1280"/>
                                            <p:tgtEl>
                                              <p:spTgt spid="4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0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1" dur="512" fill="hold"/>
                                            <p:tgtEl>
                                              <p:spTgt spid="43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2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283" dur="1280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6" dur="1280"/>
                                            <p:tgtEl>
                                              <p:spTgt spid="4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8" dur="512" fill="hold"/>
                                            <p:tgtEl>
                                              <p:spTgt spid="43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290" dur="128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1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3" dur="1280"/>
                                            <p:tgtEl>
                                              <p:spTgt spid="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6" dur="1280"/>
                                            <p:tgtEl>
                                              <p:spTgt spid="4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98" dur="512" fill="hold"/>
                                            <p:tgtEl>
                                              <p:spTgt spid="43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300" dur="1280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1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302" dur="512" fill="hold"/>
                                            <p:tgtEl>
                                              <p:spTgt spid="43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3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5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1" presetClass="entr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6" presetClass="emph" presetSubtype="0" accel="5000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Scale>
                                          <p:cBhvr>
                                            <p:cTn id="314" dur="2560" fill="hold"/>
                                            <p:tgtEl>
                                              <p:spTgt spid="439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5" presetID="10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6" dur="2560"/>
                                            <p:tgtEl>
                                              <p:spTgt spid="4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8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0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2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6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8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0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2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4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6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7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8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339" dur="128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2" dur="1280"/>
                                            <p:tgtEl>
                                              <p:spTgt spid="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44" dur="512" fill="hold"/>
                                            <p:tgtEl>
                                              <p:spTgt spid="44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346" dur="1280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7" presetID="22" presetClass="entr" presetSubtype="1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9" dur="1280"/>
                                            <p:tgtEl>
                                              <p:spTgt spid="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2" dur="1280"/>
                                            <p:tgtEl>
                                              <p:spTgt spid="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54" dur="512" fill="hold"/>
                                            <p:tgtEl>
                                              <p:spTgt spid="44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356" dur="1280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7" presetID="22" presetClass="entr" presetSubtype="2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9" dur="1280"/>
                                            <p:tgtEl>
                                              <p:spTgt spid="4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61" dur="512" fill="hold"/>
                                            <p:tgtEl>
                                              <p:spTgt spid="44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2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363" dur="128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4" presetID="22" presetClass="entr" presetSubtype="4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6" dur="640"/>
                                            <p:tgtEl>
                                              <p:spTgt spid="4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7" presetID="22" presetClass="entr" presetSubtype="4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9" dur="640"/>
                                            <p:tgtEl>
                                              <p:spTgt spid="4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1" dur="512" fill="hold"/>
                                            <p:tgtEl>
                                              <p:spTgt spid="44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2" presetID="0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373" dur="1280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4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5" dur="512" fill="hold"/>
                                            <p:tgtEl>
                                              <p:spTgt spid="45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ntr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6" presetClass="emph" presetSubtype="0" accel="5000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391" dur="2560" fill="hold"/>
                                            <p:tgtEl>
                                              <p:spTgt spid="451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2" presetID="10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3" dur="2560"/>
                                            <p:tgtEl>
                                              <p:spTgt spid="4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23" presetClass="entr" presetSubtype="16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7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8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9" presetID="1" presetClass="pat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Motion origin="layout" path="M 0 -2.59259E-6 C -0.14232 -2.59259E-6 -0.25833 -0.20625 -0.25833 -0.46134 C -0.25833 -0.71551 -0.14232 -0.92268 0 -0.92268 C 0.14258 -0.92268 0.25833 -0.71551 0.25833 -0.46134 C 0.25833 -0.20625 0.14258 -2.59259E-6 0 -2.59259E-6 Z " pathEditMode="relative" rAng="10800000" ptsTypes="fffff">
                                          <p:cBhvr>
                                            <p:cTn id="400" dur="1920" spd="-100000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1" presetID="21" presetClass="entr" presetSubtype="1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3" dur="192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4" presetID="19" presetClass="exit" presetSubtype="1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05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6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8" presetID="8" presetClass="emp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409" dur="13" fill="hold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0" presetID="6" presetClass="emp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Scale>
                                          <p:cBhvr>
                                            <p:cTn id="411" dur="512" fill="hold"/>
                                            <p:tgtEl>
                                              <p:spTgt spid="4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2" presetID="6" presetClass="emph" presetSubtype="0" accel="5000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Scale>
                                          <p:cBhvr>
                                            <p:cTn id="413" dur="2560" fill="hold"/>
                                            <p:tgtEl>
                                              <p:spTgt spid="452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4" presetID="10" presetClass="exit" presetSubtype="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5" dur="256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9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0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1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3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4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5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7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8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9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1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2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2.5E-6 -7.40741E-7 L 0.14713 -0.26204 L 0.35625 -0.26157 L 0.50221 -7.40741E-7 " pathEditMode="relative" rAng="0" ptsTypes="AAAA">
                                          <p:cBhvr>
                                            <p:cTn id="434" dur="1344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1" y="-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5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7" dur="512"/>
                                            <p:tgtEl>
                                              <p:spTgt spid="4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8" presetID="22" presetClass="entr" presetSubtype="8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0" dur="384"/>
                                            <p:tgtEl>
                                              <p:spTgt spid="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1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3" dur="448"/>
                                            <p:tgtEl>
                                              <p:spTgt spid="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4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45" dur="512" fill="hold"/>
                                            <p:tgtEl>
                                              <p:spTgt spid="46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6" presetID="64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0.00093 L 0.00026 -0.36991 " pathEditMode="relative" rAng="0" ptsTypes="AA">
                                          <p:cBhvr>
                                            <p:cTn id="447" dur="1280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8" presetID="22" presetClass="entr" presetSubtype="4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0" dur="1280"/>
                                            <p:tgtEl>
                                              <p:spTgt spid="4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1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52" dur="512" fill="hold"/>
                                            <p:tgtEl>
                                              <p:spTgt spid="46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52 0.00069 L 0.14726 0.2618 " pathEditMode="relative" rAng="0" ptsTypes="AA">
                                          <p:cBhvr>
                                            <p:cTn id="454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3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5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14726 0.2618 L 0.35547 0.2625 " pathEditMode="relative" rAng="0" ptsTypes="AA">
                                          <p:cBhvr>
                                            <p:cTn id="456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7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9" dur="640"/>
                                            <p:tgtEl>
                                              <p:spTgt spid="4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0" presetID="22" presetClass="entr" presetSubtype="8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2" dur="640"/>
                                            <p:tgtEl>
                                              <p:spTgt spid="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3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64" dur="512" fill="hold"/>
                                            <p:tgtEl>
                                              <p:spTgt spid="46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5" presetID="42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-0.0007 L 0.00026 0.3706 " pathEditMode="relative" rAng="0" ptsTypes="AA">
                                          <p:cBhvr>
                                            <p:cTn id="466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7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00026 0.37061 L -0.14726 0.63288 " pathEditMode="relative" rAng="0" ptsTypes="AA">
                                          <p:cBhvr>
                                            <p:cTn id="468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4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9" presetID="22" presetClass="entr" presetSubtype="1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1" dur="640"/>
                                            <p:tgtEl>
                                              <p:spTgt spid="4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2" presetID="22" presetClass="entr" presetSubtype="1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4" dur="640"/>
                                            <p:tgtEl>
                                              <p:spTgt spid="4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5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76" dur="512" fill="hold"/>
                                            <p:tgtEl>
                                              <p:spTgt spid="46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3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5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3" presetID="1" presetClass="entr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5" presetID="6" presetClass="emph" presetSubtype="0" accel="5000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496" dur="2560" fill="hold"/>
                                            <p:tgtEl>
                                              <p:spTgt spid="46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7" presetID="10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8" dur="2560"/>
                                            <p:tgtEl>
                                              <p:spTgt spid="4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0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2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3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4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6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7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8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0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1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2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4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5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6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8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9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0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5E-6 -3.33333E-6 L 5E-6 -0.4787 " pathEditMode="relative" rAng="0" ptsTypes="AA">
                                          <p:cBhvr>
                                            <p:cTn id="521" dur="1280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4" dur="1280"/>
                                            <p:tgtEl>
                                              <p:spTgt spid="4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26" dur="512" fill="hold"/>
                                            <p:tgtEl>
                                              <p:spTgt spid="47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4.16667E-7 -2.59259E-6 L -0.22213 0.21227 " pathEditMode="relative" rAng="0" ptsTypes="AA">
                                          <p:cBhvr>
                                            <p:cTn id="528" dur="1280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9" presetID="22" presetClass="entr" presetSubtype="2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1" dur="1280"/>
                                            <p:tgtEl>
                                              <p:spTgt spid="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4" dur="1280"/>
                                            <p:tgtEl>
                                              <p:spTgt spid="4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36" dur="512" fill="hold"/>
                                            <p:tgtEl>
                                              <p:spTgt spid="47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0.00039 0.00185 L -0.22096 -0.21207 " pathEditMode="relative" rAng="0" ptsTypes="AA">
                                          <p:cBhvr>
                                            <p:cTn id="538" dur="1280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-1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9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0" dur="512" fill="hold"/>
                                            <p:tgtEl>
                                              <p:spTgt spid="47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1" presetID="42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3.95833E-6 -3.7037E-6 L 0.00052 0.47871 " pathEditMode="relative" rAng="0" ptsTypes="AA">
                                          <p:cBhvr>
                                            <p:cTn id="542" dur="1280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3" presetID="22" presetClass="entr" presetSubtype="1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5" dur="1280"/>
                                            <p:tgtEl>
                                              <p:spTgt spid="4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6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7" dur="512" fill="hold"/>
                                            <p:tgtEl>
                                              <p:spTgt spid="47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8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3.54167E-6 -3.33333E-6 L 0.22083 0.21088 " pathEditMode="relative" rAng="0" ptsTypes="AA">
                                          <p:cBhvr>
                                            <p:cTn id="549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0" y="1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0" presetID="63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0.22083 0.21088 L 0.44257 -0.00115 " pathEditMode="relative" rAng="0" ptsTypes="AA">
                                          <p:cBhvr>
                                            <p:cTn id="551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" y="-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2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4" dur="640"/>
                                            <p:tgtEl>
                                              <p:spTgt spid="4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7" dur="640"/>
                                            <p:tgtEl>
                                              <p:spTgt spid="4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8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59" dur="512" fill="hold"/>
                                            <p:tgtEl>
                                              <p:spTgt spid="47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2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4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6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8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2" presetID="1" presetClass="entr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4" presetID="6" presetClass="emph" presetSubtype="0" accel="5000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Scale>
                                          <p:cBhvr>
                                            <p:cTn id="575" dur="2048" fill="hold"/>
                                            <p:tgtEl>
                                              <p:spTgt spid="478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6" presetID="10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7" dur="2048"/>
                                            <p:tgtEl>
                                              <p:spTgt spid="4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8" dur="1" fill="hold">
                                              <p:stCondLst>
                                                <p:cond delay="2047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9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1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2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3" presetID="23" presetClass="entr" presetSubtype="16" fill="hold" nodeType="withEffect">
                                      <p:stCondLst>
                                        <p:cond delay="5888"/>
                                      </p:stCondLst>
                                      <p:childTnLs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5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6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7" presetID="23" presetClass="entr" presetSubtype="16" fill="hold" nodeType="withEffect">
                                      <p:stCondLst>
                                        <p:cond delay="6272"/>
                                      </p:stCondLst>
                                      <p:childTnLst>
                                        <p:set>
                                          <p:cBhvr>
                                            <p:cTn id="5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9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0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1" presetID="23" presetClass="entr" presetSubtype="16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3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4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5" presetID="63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0.00039 4.44444E-6 L 0.53724 4.44444E-6 " pathEditMode="relative" rAng="0" ptsTypes="AA">
                                          <p:cBhvr>
                                            <p:cTn id="596" dur="1920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7" presetID="64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4.44444E-6 L 4.16667E-7 -0.57454 " pathEditMode="relative" rAng="0" ptsTypes="AA">
                                          <p:cBhvr>
                                            <p:cTn id="598" dur="1920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9" presetID="35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-0.00023 L -0.5375 -0.00023 " pathEditMode="relative" rAng="0" ptsTypes="AA">
                                          <p:cBhvr>
                                            <p:cTn id="600" dur="1920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1" presetID="42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-0.00026 -0.0007 L -0.00026 0.5743 " pathEditMode="relative" rAng="0" ptsTypes="AA">
                                          <p:cBhvr>
                                            <p:cTn id="602" dur="1920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3" presetID="22" presetClass="entr" presetSubtype="8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5" dur="1920"/>
                                            <p:tgtEl>
                                              <p:spTgt spid="4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6" presetID="22" presetClass="entr" presetSubtype="4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8" dur="1920"/>
                                            <p:tgtEl>
                                              <p:spTgt spid="4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9" presetID="22" presetClass="entr" presetSubtype="2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1" dur="1920"/>
                                            <p:tgtEl>
                                              <p:spTgt spid="4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2" presetID="22" presetClass="entr" presetSubtype="1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4" dur="1920"/>
                                            <p:tgtEl>
                                              <p:spTgt spid="4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5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6" dur="512" fill="hold"/>
                                            <p:tgtEl>
                                              <p:spTgt spid="48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7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8" dur="512" fill="hold"/>
                                            <p:tgtEl>
                                              <p:spTgt spid="49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9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0" dur="512" fill="hold"/>
                                            <p:tgtEl>
                                              <p:spTgt spid="49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1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2" dur="512" fill="hold"/>
                                            <p:tgtEl>
                                              <p:spTgt spid="49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3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5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7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9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1" presetID="1" presetClass="entr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3" presetID="6" presetClass="emph" presetSubtype="0" accel="5000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Scale>
                                          <p:cBhvr>
                                            <p:cTn id="634" dur="3200" fill="hold"/>
                                            <p:tgtEl>
                                              <p:spTgt spid="493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5" presetID="10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6" dur="3200"/>
                                            <p:tgtEl>
                                              <p:spTgt spid="4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7" dur="1" fill="hold">
                                              <p:stCondLst>
                                                <p:cond delay="3199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8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0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1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2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4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5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6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8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9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0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2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3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4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655" dur="1664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6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3.54167E-6 2.96296E-6 L 0.24167 -0.4301 " pathEditMode="relative" rAng="0" ptsTypes="AA">
                                          <p:cBhvr>
                                            <p:cTn id="657" dur="1664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" y="-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8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3.95833E-6 0 L -0.24141 0.42917 " pathEditMode="relative" rAng="0" ptsTypes="AA">
                                          <p:cBhvr>
                                            <p:cTn id="659" dur="1664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" y="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0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661" dur="1664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2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4" dur="1664"/>
                                            <p:tgtEl>
                                              <p:spTgt spid="4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7" dur="1664"/>
                                            <p:tgtEl>
                                              <p:spTgt spid="4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8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0" dur="1664"/>
                                            <p:tgtEl>
                                              <p:spTgt spid="4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1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3" dur="1664"/>
                                            <p:tgtEl>
                                              <p:spTgt spid="4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4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5" dur="512" fill="hold"/>
                                            <p:tgtEl>
                                              <p:spTgt spid="49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6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7" dur="512" fill="hold"/>
                                            <p:tgtEl>
                                              <p:spTgt spid="49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8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9" dur="512" fill="hold"/>
                                            <p:tgtEl>
                                              <p:spTgt spid="50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0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81" dur="512" fill="hold"/>
                                            <p:tgtEl>
                                              <p:spTgt spid="50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2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4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6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8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0" presetID="1" presetClass="entr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2" presetID="6" presetClass="emph" presetSubtype="0" accel="5000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Scale>
                                          <p:cBhvr>
                                            <p:cTn id="693" dur="2560" fill="hold"/>
                                            <p:tgtEl>
                                              <p:spTgt spid="502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4" presetID="10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5" dur="2560"/>
                                            <p:tgtEl>
                                              <p:spTgt spid="5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7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6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9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0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1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3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4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5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7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8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9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1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2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3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5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6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7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718" dur="1280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9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720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1" presetID="42" presetClass="path" presetSubtype="0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animMotion origin="layout" path="M -0.09974 0.35394 L 0.00026 0.71019 " pathEditMode="relative" rAng="0" ptsTypes="AA">
                                          <p:cBhvr>
                                            <p:cTn id="722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3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0.00026 0.00069 L -0.1 -0.35625 " pathEditMode="relative" rAng="0" ptsTypes="AA">
                                          <p:cBhvr>
                                            <p:cTn id="724" dur="1280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-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5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726" dur="1280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7" presetID="0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0.00052 -0.00023 L 0.09961 -0.35348 " pathEditMode="relative" rAng="0" ptsTypes="AA">
                                          <p:cBhvr>
                                            <p:cTn id="728" dur="1280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9" presetID="22" presetClass="entr" presetSubtype="8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1" dur="1280"/>
                                            <p:tgtEl>
                                              <p:spTgt spid="5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2" presetID="22" presetClass="entr" presetSubtype="1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34" dur="640"/>
                                            <p:tgtEl>
                                              <p:spTgt spid="5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5" presetID="22" presetClass="entr" presetSubtype="8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set>
                                          <p:cBhvr>
                                            <p:cTn id="7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7" dur="64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8" presetID="22" presetClass="entr" presetSubtype="2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0" dur="1280"/>
                                            <p:tgtEl>
                                              <p:spTgt spid="5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1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3" dur="1280"/>
                                            <p:tgtEl>
                                              <p:spTgt spid="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4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6" dur="1280"/>
                                            <p:tgtEl>
                                              <p:spTgt spid="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7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48" dur="512" fill="hold"/>
                                            <p:tgtEl>
                                              <p:spTgt spid="50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9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0" dur="512" fill="hold"/>
                                            <p:tgtEl>
                                              <p:spTgt spid="51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1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2" dur="512" fill="hold"/>
                                            <p:tgtEl>
                                              <p:spTgt spid="51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3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4" dur="512" fill="hold"/>
                                            <p:tgtEl>
                                              <p:spTgt spid="51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5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6" dur="512" fill="hold"/>
                                            <p:tgtEl>
                                              <p:spTgt spid="51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9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1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3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5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9" presetID="1" presetClass="entr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1" presetID="6" presetClass="emph" presetSubtype="0" accel="5000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Scale>
                                          <p:cBhvr>
                                            <p:cTn id="772" dur="2560" fill="hold"/>
                                            <p:tgtEl>
                                              <p:spTgt spid="51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3" presetID="10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4" dur="2560"/>
                                            <p:tgtEl>
                                              <p:spTgt spid="5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5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6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8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9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0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2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3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4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6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7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8" presetID="63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.1431 -0.25371 " pathEditMode="relative" rAng="0" ptsTypes="AA">
                                          <p:cBhvr>
                                            <p:cTn id="78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-1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0" presetID="22" presetClass="entr" presetSubtype="8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7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2" dur="384"/>
                                            <p:tgtEl>
                                              <p:spTgt spid="5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3" presetID="63" presetClass="path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Motion origin="layout" path="M 0.1431 -0.25371 L 0.3444 -0.25371 " pathEditMode="relative" rAng="0" ptsTypes="AA">
                                          <p:cBhvr>
                                            <p:cTn id="79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5" presetID="22" presetClass="entr" presetSubtype="8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7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7" dur="384"/>
                                            <p:tgtEl>
                                              <p:spTgt spid="5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8" presetID="42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.3444 -0.25371 L 0.48633 -0.0007 " pathEditMode="relative" rAng="0" ptsTypes="AA">
                                          <p:cBhvr>
                                            <p:cTn id="79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0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2" dur="384"/>
                                            <p:tgtEl>
                                              <p:spTgt spid="5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3" presetID="42" presetClass="path" presetSubtype="0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animMotion origin="layout" path="M 0.48633 -0.0007 L 0.48633 0.35764 " pathEditMode="relative" rAng="0" ptsTypes="AA">
                                          <p:cBhvr>
                                            <p:cTn id="80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5" presetID="22" presetClass="entr" presetSubtype="1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set>
                                          <p:cBhvr>
                                            <p:cTn id="8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07" dur="384"/>
                                            <p:tgtEl>
                                              <p:spTgt spid="5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 0.35741 " pathEditMode="relative" rAng="0" ptsTypes="AA">
                                          <p:cBhvr>
                                            <p:cTn id="809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2" dur="768"/>
                                            <p:tgtEl>
                                              <p:spTgt spid="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 0.35741 L 0.14193 0.61018 " pathEditMode="relative" rAng="0" ptsTypes="AA">
                                          <p:cBhvr>
                                            <p:cTn id="814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5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7" dur="768"/>
                                            <p:tgtEl>
                                              <p:spTgt spid="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2.08333E-6 0.0007 L -0.1418 0.25347 " pathEditMode="relative" rAng="0" ptsTypes="AA">
                                          <p:cBhvr>
                                            <p:cTn id="819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2" dur="768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-0.1418 0.25347 L -0.34388 0.25324 " pathEditMode="relative" rAng="0" ptsTypes="AA">
                                          <p:cBhvr>
                                            <p:cTn id="824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5" presetID="22" presetClass="entr" presetSubtype="2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27" dur="768"/>
                                            <p:tgtEl>
                                              <p:spTgt spid="5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8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29" dur="512" fill="hold"/>
                                            <p:tgtEl>
                                              <p:spTgt spid="52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1" dur="512" fill="hold"/>
                                            <p:tgtEl>
                                              <p:spTgt spid="52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2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3" dur="512" fill="hold"/>
                                            <p:tgtEl>
                                              <p:spTgt spid="52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0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2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0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2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853" dur="2560" fill="hold"/>
                                            <p:tgtEl>
                                              <p:spTgt spid="52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4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5" dur="2560"/>
                                            <p:tgtEl>
                                              <p:spTgt spid="5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7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9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0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1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3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4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5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7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8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9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1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2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3" presetID="64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0.00047 L 2.77556E-17 -0.57384 " pathEditMode="relative" rAng="0" ptsTypes="AA">
                                          <p:cBhvr>
                                            <p:cTn id="874" dur="1280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5" presetID="35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08333E-7 -2.96296E-6 L -0.53763 -2.96296E-6 " pathEditMode="relative" rAng="0" ptsTypes="AA">
                                          <p:cBhvr>
                                            <p:cTn id="876" dur="1280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7" presetID="42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0.00013 0.00046 L 0.00013 0.57546 " pathEditMode="relative" rAng="0" ptsTypes="AA">
                                          <p:cBhvr>
                                            <p:cTn id="878" dur="1280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9" presetID="63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-2.96296E-6 L 0.53737 -2.96296E-6 " pathEditMode="relative" rAng="0" ptsTypes="AA">
                                          <p:cBhvr>
                                            <p:cTn id="880" dur="1280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1" presetID="22" presetClass="entr" presetSubtype="2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3" dur="1280"/>
                                            <p:tgtEl>
                                              <p:spTgt spid="5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4" presetID="22" presetClass="entr" presetSubtype="1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6" dur="1280"/>
                                            <p:tgtEl>
                                              <p:spTgt spid="5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7" presetID="22" presetClass="entr" presetSubtype="8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9" dur="1280"/>
                                            <p:tgtEl>
                                              <p:spTgt spid="5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0" presetID="22" presetClass="entr" presetSubtype="4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2" dur="1280"/>
                                            <p:tgtEl>
                                              <p:spTgt spid="5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3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4" dur="512" fill="hold"/>
                                            <p:tgtEl>
                                              <p:spTgt spid="53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5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6" dur="512" fill="hold"/>
                                            <p:tgtEl>
                                              <p:spTgt spid="53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7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8" dur="512" fill="hold"/>
                                            <p:tgtEl>
                                              <p:spTgt spid="53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9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900" dur="512" fill="hold"/>
                                            <p:tgtEl>
                                              <p:spTgt spid="53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1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3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5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7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9" presetID="1" presetClass="entr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1" presetID="6" presetClass="emph" presetSubtype="0" accel="5000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Scale>
                                          <p:cBhvr>
                                            <p:cTn id="912" dur="2304" fill="hold"/>
                                            <p:tgtEl>
                                              <p:spTgt spid="535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3" presetID="10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4" dur="2304"/>
                                            <p:tgtEl>
                                              <p:spTgt spid="5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5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6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8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9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0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2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3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4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6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7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8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0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1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933" dur="1280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6" dur="1280"/>
                                            <p:tgtEl>
                                              <p:spTgt spid="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938" dur="1280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41" dur="1280"/>
                                            <p:tgtEl>
                                              <p:spTgt spid="5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943" dur="1280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6" dur="1280"/>
                                            <p:tgtEl>
                                              <p:spTgt spid="5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948" dur="1280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1" dur="1280"/>
                                            <p:tgtEl>
                                              <p:spTgt spid="5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2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3" dur="512" fill="hold"/>
                                            <p:tgtEl>
                                              <p:spTgt spid="54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4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5" dur="512" fill="hold"/>
                                            <p:tgtEl>
                                              <p:spTgt spid="54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6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7" dur="512" fill="hold"/>
                                            <p:tgtEl>
                                              <p:spTgt spid="54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8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9" dur="512" fill="hold"/>
                                            <p:tgtEl>
                                              <p:spTgt spid="54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0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2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4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6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8" presetID="1" presetClass="entr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0" presetID="6" presetClass="emph" presetSubtype="0" accel="5000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Scale>
                                          <p:cBhvr>
                                            <p:cTn id="971" dur="2304" fill="hold"/>
                                            <p:tgtEl>
                                              <p:spTgt spid="54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2" presetID="10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3" dur="2304"/>
                                            <p:tgtEl>
                                              <p:spTgt spid="5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4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5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7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8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9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1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2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3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5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6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7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9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0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1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3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4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5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996" dur="128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9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9" dur="1280"/>
                                            <p:tgtEl>
                                              <p:spTgt spid="5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01" dur="512" fill="hold"/>
                                            <p:tgtEl>
                                              <p:spTgt spid="55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1003" dur="1280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4" presetID="22" presetClass="entr" presetSubtype="1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6" dur="1280"/>
                                            <p:tgtEl>
                                              <p:spTgt spid="5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9" dur="1280"/>
                                            <p:tgtEl>
                                              <p:spTgt spid="5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1" dur="512" fill="hold"/>
                                            <p:tgtEl>
                                              <p:spTgt spid="55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1013" dur="1280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4" presetID="22" presetClass="entr" presetSubtype="2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16" dur="1280"/>
                                            <p:tgtEl>
                                              <p:spTgt spid="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8" dur="512" fill="hold"/>
                                            <p:tgtEl>
                                              <p:spTgt spid="5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9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1020" dur="1280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1" presetID="22" presetClass="entr" presetSubtype="4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3" dur="640"/>
                                            <p:tgtEl>
                                              <p:spTgt spid="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4" presetID="22" presetClass="entr" presetSubtype="4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10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6" dur="640"/>
                                            <p:tgtEl>
                                              <p:spTgt spid="5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28" dur="512" fill="hold"/>
                                            <p:tgtEl>
                                              <p:spTgt spid="55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9" presetID="0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1030" dur="1280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1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32" dur="512" fill="hold"/>
                                            <p:tgtEl>
                                              <p:spTgt spid="55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5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7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9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1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5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7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1048" dur="1280" fill="hold"/>
                                            <p:tgtEl>
                                              <p:spTgt spid="55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9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0" dur="1280"/>
                                            <p:tgtEl>
                                              <p:spTgt spid="5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1" dur="1" fill="hold">
                                              <p:stCondLst>
                                                <p:cond delay="1279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2" presetID="23" presetClass="entr" presetSubtype="16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10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4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5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6" presetID="1" presetClass="path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Motion origin="layout" path="M 0 -0.00046 C 0.14232 -0.00046 0.25833 0.20579 0.25833 0.46088 C 0.25833 0.71505 0.14232 0.92246 0 0.92246 C -0.14258 0.92246 -0.25833 0.71505 -0.25833 0.46088 C -0.25833 0.20579 -0.14258 -0.00046 0 -0.00046 Z " pathEditMode="fixed" rAng="0" ptsTypes="fffff">
                                          <p:cBhvr>
                                            <p:cTn id="1057" dur="1280" spd="-100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8" presetID="21" presetClass="entr" presetSubtype="1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10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60" dur="1280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1" presetID="19" presetClass="exit" presetSubtype="1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62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3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4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5" presetID="6" presetClass="emph" presetSubtype="0" fill="hold" nodeType="withEffect">
                                      <p:stCondLst>
                                        <p:cond delay="11776"/>
                                      </p:stCondLst>
                                      <p:childTnLst>
                                        <p:animScale>
                                          <p:cBhvr>
                                            <p:cTn id="1066" dur="512" fill="hold"/>
                                            <p:tgtEl>
                                              <p:spTgt spid="55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7" presetID="6" presetClass="emph" presetSubtype="0" accel="5000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Scale>
                                          <p:cBhvr>
                                            <p:cTn id="1068" dur="2816" fill="hold"/>
                                            <p:tgtEl>
                                              <p:spTgt spid="557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9" presetID="10" presetClass="exit" presetSubtype="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0" dur="2816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1" dur="1" fill="hold">
                                              <p:stCondLst>
                                                <p:cond delay="2815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2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4" dur="320"/>
                                            <p:tgtEl>
                                              <p:spTgt spid="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5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7" dur="320"/>
                                            <p:tgtEl>
                                              <p:spTgt spid="5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8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0" dur="320"/>
                                            <p:tgtEl>
                                              <p:spTgt spid="5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1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3" dur="320"/>
                                            <p:tgtEl>
                                              <p:spTgt spid="5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4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6" dur="320"/>
                                            <p:tgtEl>
                                              <p:spTgt spid="5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7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9" dur="320"/>
                                            <p:tgtEl>
                                              <p:spTgt spid="5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0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1" dur="13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57000" y="5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2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3" dur="13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67000" y="6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4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5" dur="13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79000" y="79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6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7" dur="13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73000" y="7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8" presetID="6" presetClass="emph" presetSubtype="0" fill="hold" grpId="4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9" dur="13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0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3.95833E-6 -0.00023 C 0.03138 -0.00394 0.10482 -0.01968 0.12982 -0.02917 C 0.15534 -0.03866 0.1642 -0.0338 0.19193 -0.06574 C 0.21967 -0.09769 0.26485 -0.19445 0.29649 -0.2206 C 0.32813 -0.24676 0.3586 -0.23172 0.38191 -0.22246 C 0.40521 -0.2132 0.42123 -0.19028 0.43633 -0.16459 C 0.45144 -0.13889 0.46927 -0.10718 0.47253 -0.06806 C 0.47579 -0.02894 0.48008 0.02801 0.45625 0.07037 C 0.43243 0.11273 0.40157 0.17963 0.32969 0.18657 C 0.17605 0.20115 0.08464 0.12453 0.05938 0.07963 C 0.02149 -0.00718 0.07904 -0.07176 0.1586 -0.09514 " pathEditMode="relative" rAng="0" ptsTypes="aaasaaaaaaa">
                                          <p:cBhvr>
                                            <p:cTn id="1101" dur="3328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0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2" presetID="6" presetClass="emph" presetSubtype="0" accel="50000" decel="50000" autoRev="1" fill="hold" grpId="3" nodeType="withEffect">
                                      <p:stCondLst>
                                        <p:cond delay="13824"/>
                                      </p:stCondLst>
                                      <p:childTnLst>
                                        <p:animScale>
                                          <p:cBhvr>
                                            <p:cTn id="1103" dur="1280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174000" y="174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78 -4.81481E-6 C -0.00885 0.03149 -0.01197 0.16297 -0.00898 0.19144 C -0.00598 0.21922 0.00612 0.24538 0.02616 0.24167 C 0.04621 0.23797 0.08435 0.20417 0.10465 0.19237 C 0.12469 0.17801 0.15073 0.16297 0.16179 0.16899 C 0.17298 0.17408 0.17533 0.20417 0.17559 0.21505 C 0.17572 0.22292 0.17493 0.23033 0.17246 0.24005 C 0.17012 0.24862 0.16556 0.25672 0.16166 0.26413 C 0.15736 0.27061 0.1506 0.27454 0.14747 0.27547 C 0.14422 0.27547 0.13797 0.27547 0.13172 0.27153 C 0.12561 0.26667 0.10309 0.23704 0.10048 0.20788 C 0.09788 0.17801 0.11025 0.09815 0.13927 0.072 C 0.16843 0.04561 0.27164 0.06227 0.30041 0.18172 C 0.32605 0.28033 0.32032 0.3125 0.31876 0.38982 " pathEditMode="relative" rAng="0" ptsTypes="AAAAAAAAAAAAAA">
                                          <p:cBhvr>
                                            <p:cTn id="1105" dur="3328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80" y="19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07" dur="1664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3.7037E-6 C -0.00743 -0.06666 -0.01263 -0.2949 -0.01224 -0.33773 C -0.01185 -0.37939 -0.00821 -0.43912 -0.00013 -0.4868 C 0.00781 -0.53402 0.04817 -0.6618 0.08606 -0.69027 C 0.12382 -0.71875 0.16888 -0.70254 0.19101 -0.68958 C 0.21302 -0.67685 0.22812 -0.65926 0.23984 -0.64768 C 0.2513 -0.63588 0.25338 -0.63055 0.26002 -0.6206 C 0.26666 -0.61064 0.27395 -0.59976 0.27994 -0.58796 C 0.28593 -0.57639 0.29166 -0.56458 0.29609 -0.55 C 0.30052 -0.53564 0.30208 -0.53148 0.30625 -0.50231 C 0.31041 -0.47338 0.31002 -0.42014 0.30677 -0.36805 C 0.30351 -0.3162 0.29869 -0.22152 0.26302 -0.18958 C 0.16797 -0.12731 0.09492 -0.19861 0.04648 -0.24051 C -0.00235 -0.28287 -0.04102 -0.34351 -0.06654 -0.39375 " pathEditMode="relative" rAng="0" ptsTypes="AAAAAAAAAAAAAA">
                                          <p:cBhvr>
                                            <p:cTn id="1109" dur="3328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01" y="-353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0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1" dur="1664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137000" y="13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2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8.33333E-7 3.33333E-6 C -0.0263 -0.00232 -0.11185 -0.00417 -0.13997 -0.00741 C -0.1681 -0.01088 -0.18008 -0.01135 -0.19739 -0.02292 C -0.21471 -0.03449 -0.26172 -0.0544 -0.2776 -0.12963 C -0.29349 -0.20486 -0.27461 -0.23033 -0.26042 -0.25348 C -0.24622 -0.27662 -0.23268 -0.27292 -0.22344 -0.27616 C -0.21406 -0.27917 -0.2112 -0.27709 -0.20417 -0.275 C -0.19779 -0.27338 -0.19075 -0.27037 -0.18437 -0.26736 C -0.17812 -0.26436 -0.17187 -0.26088 -0.16562 -0.25695 C -0.15937 -0.25301 -0.15911 -0.25463 -0.14713 -0.24398 C -0.13516 -0.23311 -0.11862 -0.2213 -0.09375 -0.1926 C -0.06888 -0.16389 -0.03893 -0.12523 -0.03008 -0.0551 C -0.01706 0.04027 -0.0845 0.14537 -0.12721 0.18703 C -0.16992 0.22824 -0.2276 0.20532 -0.25404 0.21018 " pathEditMode="relative" rAng="0" ptsTypes="AAAAAAAAAAAAAA">
                                          <p:cBhvr>
                                            <p:cTn id="1113" dur="3328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180" y="-32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2.59259E-6 C 0.0026 0.0426 0.00313 0.1257 0.00013 0.16019 C -0.00312 0.19375 -0.00417 0.20347 -0.01393 0.22871 C -0.02344 0.25394 -0.0474 0.28635 -0.06745 0.29097 C -0.08685 0.29537 -0.10247 0.2676 -0.11016 0.25278 C -0.11784 0.23773 -0.11927 0.21597 -0.1194 0.20278 C -0.11953 0.18982 -0.1181 0.18635 -0.11615 0.17871 C -0.11419 0.17107 -0.11094 0.16389 -0.10794 0.15741 C -0.10495 0.15047 -0.10221 0.14329 -0.09857 0.1382 C -0.09518 0.13218 -0.09075 0.12801 -0.08607 0.12454 C -0.08138 0.1206 -0.06276 0.11644 -0.04844 0.11991 C -0.03398 0.12338 -0.00234 0.14676 0.01823 0.18797 C 0.0388 0.2294 0.08151 0.32385 0.06758 0.4257 C 0.05495 0.50324 -0.00729 0.5 -0.03034 0.49792 " pathEditMode="relative" rAng="0" ptsTypes="AAAAAAAAAAAAAA">
                                          <p:cBhvr>
                                            <p:cTn id="1115" dur="3328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83" y="2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7" dur="1664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126000" y="12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52 -0.00023 C -0.01081 -0.03634 -0.04062 -0.14699 -0.05026 -0.18101 C -0.0612 -0.22569 -0.06198 -0.22546 -0.07018 -0.26713 C -0.07812 -0.30949 -0.08906 -0.36365 -0.09141 -0.42083 C -0.09414 -0.47824 -0.09101 -0.50393 -0.08281 -0.53217 C -0.07487 -0.56088 -0.06901 -0.56666 -0.06315 -0.57731 C -0.05742 -0.58726 -0.0526 -0.58958 -0.04726 -0.59444 C -0.04219 -0.59953 -0.03737 -0.60277 -0.03216 -0.60648 C -0.02682 -0.60972 -0.02331 -0.61365 -0.01588 -0.61458 C -0.00885 -0.61574 0.00104 -0.61736 0.01159 -0.6125 C 0.0224 -0.6074 0.03464 -0.6074 0.04792 -0.58449 C 0.0612 -0.56157 0.08789 -0.48495 0.06641 -0.40046 C 0.02018 -0.23009 -0.04062 -0.20601 -0.09023 -0.19236 C -0.13984 -0.1787 -0.20182 -0.25625 -0.22669 -0.28564 " pathEditMode="relative" rAng="0" ptsTypes="AAAAAAAAAAAAAA">
                                          <p:cBhvr>
                                            <p:cTn id="1119" dur="3328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565" y="-30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0" presetID="10" presetClass="entr" presetSubtype="0" fill="hold" grpId="1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set>
                                          <p:cBhvr>
                                            <p:cTn id="1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2" dur="128"/>
                                            <p:tgtEl>
                                              <p:spTgt spid="5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3" presetID="0" presetClass="path" presetSubtype="0" decel="50000" fill="hold" grpId="0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animMotion origin="layout" path="M -0.00039 -0.00046 C 0.00378 0.0088 0.0056 0.02547 0.0069 0.03403 C 0.00834 0.04236 0.00821 0.04537 0.00808 0.0507 C 0.00795 0.05602 0.00729 0.06297 0.00651 0.06806 C 0.00573 0.07338 0.00573 0.07547 0.00378 0.08264 C 0.00183 0.08982 -0.00351 0.11482 -0.01601 0.13287 C -0.02851 0.15116 -0.05833 0.19607 -0.10195 0.15718 C -0.14505 0.11852 -0.12591 -0.06226 -0.09075 -0.08171 C -0.0556 -0.10115 -0.01758 -0.04375 -0.01849 0.01482 " pathEditMode="relative" rAng="0" ptsTypes="AAAAAAAAA">
                                          <p:cBhvr>
                                            <p:cTn id="1124" dur="2688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85" y="4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5" presetID="10" presetClass="entr" presetSubtype="0" fill="hold" grpId="1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set>
                                          <p:cBhvr>
                                            <p:cTn id="1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7" dur="128"/>
                                            <p:tgtEl>
                                              <p:spTgt spid="5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8" presetID="0" presetClass="path" presetSubtype="0" decel="50000" fill="hold" grpId="0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animMotion origin="layout" path="M -2.91667E-6 -0.00069 C -0.00429 0.00232 -0.01627 0.00649 -0.022 0.01389 C -0.02799 0.0213 -0.02747 0.03033 -0.03099 0.0375 C -0.0345 0.04468 -0.03815 0.04815 -0.04205 0.05232 C -0.04609 0.05649 -0.05078 0.05996 -0.05508 0.06274 C -0.05989 0.06528 -0.06002 0.06806 -0.06927 0.06783 C -0.07864 0.0676 -0.0944 0.07385 -0.11119 0.06135 C -0.12812 0.04885 -0.15989 0.01389 -0.16119 -0.0375 C -0.1625 -0.08842 -0.08138 -0.20347 -0.03698 -0.15902 C 0.00716 -0.11458 -0.0375 -0.01273 -0.03815 0.02593 " pathEditMode="relative" rAng="0" ptsTypes="AAAAAAAAAA">
                                          <p:cBhvr>
                                            <p:cTn id="1129" dur="256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60" y="-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0" presetID="42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1586 -0.09514 L 0.24831 -0.0044 " pathEditMode="relative" rAng="0" ptsTypes="AA">
                                          <p:cBhvr>
                                            <p:cTn id="1131" dur="64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" y="45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2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31876 0.38982 L 0.12521 0.38519 " pathEditMode="relative" rAng="0" ptsTypes="AA">
                                          <p:cBhvr>
                                            <p:cTn id="1133" dur="64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684" y="-231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4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034 0.49792 L -0.13268 0.38681 " pathEditMode="relative" rAng="0" ptsTypes="AA">
                                          <p:cBhvr>
                                            <p:cTn id="1135" dur="64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6" presetID="63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6654 -0.39375 L 0.12565 -0.39375 " pathEditMode="relative" rAng="0" ptsTypes="AA">
                                          <p:cBhvr>
                                            <p:cTn id="1137" dur="640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6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8" presetID="6" presetClass="emph" presetSubtype="0" accel="50000" fill="hold" grpId="3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Scale>
                                          <p:cBhvr>
                                            <p:cTn id="1139" dur="640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0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267 -0.28565 L -0.13477 -0.39676 " pathEditMode="relative" rAng="0" ptsTypes="AA">
                                          <p:cBhvr>
                                            <p:cTn id="1141" dur="640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2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5404 0.21018 L -0.25677 0.00069 " pathEditMode="relative" rAng="0" ptsTypes="AA">
                                          <p:cBhvr>
                                            <p:cTn id="1143" dur="64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4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1849 0.01482 L -0.02057 0.2088 " pathEditMode="relative" rAng="0" ptsTypes="AA">
                                          <p:cBhvr>
                                            <p:cTn id="1145" dur="640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6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815 0.02593 L -0.13932 0.12431 " pathEditMode="relative" rAng="0" ptsTypes="AA">
                                          <p:cBhvr>
                                            <p:cTn id="1147" dur="64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49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3" grpId="0" animBg="1"/>
          <p:bldP spid="414" grpId="0" animBg="1"/>
          <p:bldP spid="415" grpId="0" animBg="1"/>
          <p:bldP spid="416" grpId="0" animBg="1"/>
          <p:bldP spid="559" grpId="0" animBg="1"/>
          <p:bldP spid="559" grpId="1" animBg="1"/>
          <p:bldP spid="559" grpId="2" animBg="1"/>
          <p:bldP spid="559" grpId="3" animBg="1"/>
          <p:bldP spid="559" grpId="4" animBg="1"/>
          <p:bldP spid="560" grpId="0" animBg="1"/>
          <p:bldP spid="560" grpId="1" animBg="1"/>
          <p:bldP spid="560" grpId="2" animBg="1"/>
          <p:bldP spid="560" grpId="3" animBg="1"/>
          <p:bldP spid="560" grpId="4" animBg="1"/>
          <p:bldP spid="561" grpId="0" animBg="1"/>
          <p:bldP spid="561" grpId="1" animBg="1"/>
          <p:bldP spid="561" grpId="2" animBg="1"/>
          <p:bldP spid="561" grpId="3" animBg="1"/>
          <p:bldP spid="561" grpId="4" animBg="1"/>
          <p:bldP spid="562" grpId="0" animBg="1"/>
          <p:bldP spid="562" grpId="1" animBg="1"/>
          <p:bldP spid="562" grpId="2" animBg="1"/>
          <p:bldP spid="562" grpId="3" animBg="1"/>
          <p:bldP spid="562" grpId="4" animBg="1"/>
          <p:bldP spid="563" grpId="0" animBg="1"/>
          <p:bldP spid="563" grpId="1" animBg="1"/>
          <p:bldP spid="563" grpId="2" animBg="1"/>
          <p:bldP spid="564" grpId="0" animBg="1"/>
          <p:bldP spid="564" grpId="1" animBg="1"/>
          <p:bldP spid="564" grpId="2" animBg="1"/>
          <p:bldP spid="565" grpId="0" animBg="1"/>
          <p:bldP spid="565" grpId="1" animBg="1"/>
          <p:bldP spid="565" grpId="2" animBg="1"/>
          <p:bldP spid="566" grpId="0" animBg="1"/>
          <p:bldP spid="566" grpId="1" animBg="1"/>
          <p:bldP spid="566" grpId="2" animBg="1"/>
          <p:bldP spid="566" grpId="3" animBg="1"/>
          <p:bldP spid="566" grpId="4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384"/>
                                            <p:tgtEl>
                                              <p:spTgt spid="4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024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384"/>
                                            <p:tgtEl>
                                              <p:spTgt spid="4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grpId="0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384"/>
                                            <p:tgtEl>
                                              <p:spTgt spid="4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grpId="0" nodeType="withEffect">
                                      <p:stCondLst>
                                        <p:cond delay="1536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384"/>
                                            <p:tgtEl>
                                              <p:spTgt spid="4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64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2.59259E-6 L -1.66667E-6 -0.55185 " pathEditMode="relative" rAng="0" ptsTypes="AA">
                                          <p:cBhvr>
                                            <p:cTn id="122" dur="1280" fill="hold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3" presetID="17" presetClass="entr" presetSubtype="4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2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29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35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2.59259E-6 L -0.31029 2.59259E-6 " pathEditMode="relative" rAng="0" ptsTypes="AA">
                                          <p:cBhvr>
                                            <p:cTn id="134" dur="1280" fill="hold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5" presetID="17" presetClass="entr" presetSubtype="2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41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2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42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-2.59259E-6 L 1.875E-6 0.55232 " pathEditMode="relative" rAng="0" ptsTypes="AA">
                                          <p:cBhvr>
                                            <p:cTn id="146" dur="1280" fill="hold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17" presetClass="entr" presetSubtype="1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4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3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4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63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-0.00023 L 0.31029 -0.00093 " pathEditMode="relative" rAng="0" ptsTypes="AA">
                                          <p:cBhvr>
                                            <p:cTn id="158" dur="128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17" presetClass="entr" presetSubtype="8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9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65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6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1" presetClass="entr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ccel="5000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3840" fill="hold"/>
                                            <p:tgtEl>
                                              <p:spTgt spid="417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10" presetClass="exit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4" dur="3840"/>
                                            <p:tgtEl>
                                              <p:spTgt spid="4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8" dur="256"/>
                                            <p:tgtEl>
                                              <p:spTgt spid="4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9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256"/>
                                            <p:tgtEl>
                                              <p:spTgt spid="4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4" dur="256"/>
                                            <p:tgtEl>
                                              <p:spTgt spid="4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256"/>
                                            <p:tgtEl>
                                              <p:spTgt spid="4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0" dur="1280"/>
                                            <p:tgtEl>
                                              <p:spTgt spid="4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64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1.04167E-6 -2.96296E-6 L -0.14323 -0.25277 " pathEditMode="relative" rAng="0" ptsTypes="AA">
                                          <p:cBhvr>
                                            <p:cTn id="192" dur="128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1" y="-1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4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 0 L 0.2026 0 L 0.34479 -0.25278 " pathEditMode="relative" ptsTypes="AAA">
                                          <p:cBhvr>
                                            <p:cTn id="198" dur="1408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9" presetID="22" presetClass="entr" presetSubtype="8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1" dur="640"/>
                                            <p:tgtEl>
                                              <p:spTgt spid="4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22" presetClass="entr" presetSubtype="4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4" dur="640"/>
                                            <p:tgtEl>
                                              <p:spTgt spid="4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6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7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2.08333E-7 -2.22222E-6 L -0.00013 -0.35764 L 0.1405 -0.60995 L 0.3457 -0.60995 " pathEditMode="relative" rAng="0" ptsTypes="AAAA">
                                          <p:cBhvr>
                                            <p:cTn id="210" dur="1152" fill="hold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3" y="-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3" dur="512"/>
                                            <p:tgtEl>
                                              <p:spTgt spid="4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22" presetClass="entr" presetSubtype="8" fill="hold" nodeType="withEffect">
                                      <p:stCondLst>
                                        <p:cond delay="3712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384"/>
                                            <p:tgtEl>
                                              <p:spTgt spid="4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22" presetClass="entr" presetSubtype="8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9" dur="320"/>
                                            <p:tgtEl>
                                              <p:spTgt spid="4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169 0.00093 L 0.14271 0.25341 L 0.14245 0.6111 " pathEditMode="relative" rAng="0" ptsTypes="AAA">
                                          <p:cBhvr>
                                            <p:cTn id="225" dur="128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" y="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6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8" dur="640"/>
                                            <p:tgtEl>
                                              <p:spTgt spid="4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22" presetClass="entr" presetSubtype="1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1" dur="640"/>
                                            <p:tgtEl>
                                              <p:spTgt spid="4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2" presetID="1" presetClass="entr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4" presetID="6" presetClass="emph" presetSubtype="0" accel="5000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Scale>
                                          <p:cBhvr>
                                            <p:cTn id="255" dur="3840" fill="hold"/>
                                            <p:tgtEl>
                                              <p:spTgt spid="430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6" presetID="10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7" dur="3840"/>
                                            <p:tgtEl>
                                              <p:spTgt spid="4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3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5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7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276" dur="128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7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9" dur="1280"/>
                                            <p:tgtEl>
                                              <p:spTgt spid="4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0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1" dur="512" fill="hold"/>
                                            <p:tgtEl>
                                              <p:spTgt spid="43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2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283" dur="1280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6" dur="1280"/>
                                            <p:tgtEl>
                                              <p:spTgt spid="4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8" dur="512" fill="hold"/>
                                            <p:tgtEl>
                                              <p:spTgt spid="43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290" dur="128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1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3" dur="1280"/>
                                            <p:tgtEl>
                                              <p:spTgt spid="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6" dur="1280"/>
                                            <p:tgtEl>
                                              <p:spTgt spid="4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98" dur="512" fill="hold"/>
                                            <p:tgtEl>
                                              <p:spTgt spid="43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300" dur="1280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1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302" dur="512" fill="hold"/>
                                            <p:tgtEl>
                                              <p:spTgt spid="43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3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5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1" presetClass="entr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6" presetClass="emph" presetSubtype="0" accel="5000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Scale>
                                          <p:cBhvr>
                                            <p:cTn id="314" dur="2560" fill="hold"/>
                                            <p:tgtEl>
                                              <p:spTgt spid="439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5" presetID="10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6" dur="2560"/>
                                            <p:tgtEl>
                                              <p:spTgt spid="4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8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0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2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6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8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0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2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4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6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7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8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339" dur="128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2" dur="1280"/>
                                            <p:tgtEl>
                                              <p:spTgt spid="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44" dur="512" fill="hold"/>
                                            <p:tgtEl>
                                              <p:spTgt spid="44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346" dur="1280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7" presetID="22" presetClass="entr" presetSubtype="1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9" dur="1280"/>
                                            <p:tgtEl>
                                              <p:spTgt spid="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2" dur="1280"/>
                                            <p:tgtEl>
                                              <p:spTgt spid="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54" dur="512" fill="hold"/>
                                            <p:tgtEl>
                                              <p:spTgt spid="44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356" dur="1280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7" presetID="22" presetClass="entr" presetSubtype="2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9" dur="1280"/>
                                            <p:tgtEl>
                                              <p:spTgt spid="4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61" dur="512" fill="hold"/>
                                            <p:tgtEl>
                                              <p:spTgt spid="44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2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363" dur="128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4" presetID="22" presetClass="entr" presetSubtype="4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6" dur="640"/>
                                            <p:tgtEl>
                                              <p:spTgt spid="4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7" presetID="22" presetClass="entr" presetSubtype="4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9" dur="640"/>
                                            <p:tgtEl>
                                              <p:spTgt spid="4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1" dur="512" fill="hold"/>
                                            <p:tgtEl>
                                              <p:spTgt spid="44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2" presetID="0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373" dur="1280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4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5" dur="512" fill="hold"/>
                                            <p:tgtEl>
                                              <p:spTgt spid="45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ntr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6" presetClass="emph" presetSubtype="0" accel="5000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391" dur="2560" fill="hold"/>
                                            <p:tgtEl>
                                              <p:spTgt spid="451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2" presetID="10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3" dur="2560"/>
                                            <p:tgtEl>
                                              <p:spTgt spid="4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23" presetClass="entr" presetSubtype="16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7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8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9" presetID="1" presetClass="pat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Motion origin="layout" path="M 0 -2.59259E-6 C -0.14232 -2.59259E-6 -0.25833 -0.20625 -0.25833 -0.46134 C -0.25833 -0.71551 -0.14232 -0.92268 0 -0.92268 C 0.14258 -0.92268 0.25833 -0.71551 0.25833 -0.46134 C 0.25833 -0.20625 0.14258 -2.59259E-6 0 -2.59259E-6 Z " pathEditMode="relative" rAng="10800000" ptsTypes="fffff">
                                          <p:cBhvr>
                                            <p:cTn id="400" dur="1920" spd="-100000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1" presetID="21" presetClass="entr" presetSubtype="1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3" dur="192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4" presetID="19" presetClass="exit" presetSubtype="1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05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6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8" presetID="8" presetClass="emp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409" dur="13" fill="hold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0" presetID="6" presetClass="emp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Scale>
                                          <p:cBhvr>
                                            <p:cTn id="411" dur="512" fill="hold"/>
                                            <p:tgtEl>
                                              <p:spTgt spid="4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2" presetID="6" presetClass="emph" presetSubtype="0" accel="5000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Scale>
                                          <p:cBhvr>
                                            <p:cTn id="413" dur="2560" fill="hold"/>
                                            <p:tgtEl>
                                              <p:spTgt spid="452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4" presetID="10" presetClass="exit" presetSubtype="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5" dur="256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9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0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1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3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4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5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7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8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9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1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2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2.5E-6 -7.40741E-7 L 0.14713 -0.26204 L 0.35625 -0.26157 L 0.50221 -7.40741E-7 " pathEditMode="relative" rAng="0" ptsTypes="AAAA">
                                          <p:cBhvr>
                                            <p:cTn id="434" dur="1344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1" y="-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5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7" dur="512"/>
                                            <p:tgtEl>
                                              <p:spTgt spid="4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8" presetID="22" presetClass="entr" presetSubtype="8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0" dur="384"/>
                                            <p:tgtEl>
                                              <p:spTgt spid="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1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3" dur="448"/>
                                            <p:tgtEl>
                                              <p:spTgt spid="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4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45" dur="512" fill="hold"/>
                                            <p:tgtEl>
                                              <p:spTgt spid="46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6" presetID="64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0.00093 L 0.00026 -0.36991 " pathEditMode="relative" rAng="0" ptsTypes="AA">
                                          <p:cBhvr>
                                            <p:cTn id="447" dur="1280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8" presetID="22" presetClass="entr" presetSubtype="4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0" dur="1280"/>
                                            <p:tgtEl>
                                              <p:spTgt spid="4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1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52" dur="512" fill="hold"/>
                                            <p:tgtEl>
                                              <p:spTgt spid="46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52 0.00069 L 0.14726 0.2618 " pathEditMode="relative" rAng="0" ptsTypes="AA">
                                          <p:cBhvr>
                                            <p:cTn id="454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3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5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14726 0.2618 L 0.35547 0.2625 " pathEditMode="relative" rAng="0" ptsTypes="AA">
                                          <p:cBhvr>
                                            <p:cTn id="456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7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9" dur="640"/>
                                            <p:tgtEl>
                                              <p:spTgt spid="4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0" presetID="22" presetClass="entr" presetSubtype="8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2" dur="640"/>
                                            <p:tgtEl>
                                              <p:spTgt spid="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3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64" dur="512" fill="hold"/>
                                            <p:tgtEl>
                                              <p:spTgt spid="46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5" presetID="42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-0.0007 L 0.00026 0.3706 " pathEditMode="relative" rAng="0" ptsTypes="AA">
                                          <p:cBhvr>
                                            <p:cTn id="466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7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00026 0.37061 L -0.14726 0.63288 " pathEditMode="relative" rAng="0" ptsTypes="AA">
                                          <p:cBhvr>
                                            <p:cTn id="468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4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9" presetID="22" presetClass="entr" presetSubtype="1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1" dur="640"/>
                                            <p:tgtEl>
                                              <p:spTgt spid="4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2" presetID="22" presetClass="entr" presetSubtype="1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4" dur="640"/>
                                            <p:tgtEl>
                                              <p:spTgt spid="4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5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76" dur="512" fill="hold"/>
                                            <p:tgtEl>
                                              <p:spTgt spid="46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3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5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3" presetID="1" presetClass="entr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5" presetID="6" presetClass="emph" presetSubtype="0" accel="5000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496" dur="2560" fill="hold"/>
                                            <p:tgtEl>
                                              <p:spTgt spid="46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7" presetID="10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8" dur="2560"/>
                                            <p:tgtEl>
                                              <p:spTgt spid="4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0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2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3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4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6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7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8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0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1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2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4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5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6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8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9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0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5E-6 -3.33333E-6 L 5E-6 -0.4787 " pathEditMode="relative" rAng="0" ptsTypes="AA">
                                          <p:cBhvr>
                                            <p:cTn id="521" dur="1280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4" dur="1280"/>
                                            <p:tgtEl>
                                              <p:spTgt spid="4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26" dur="512" fill="hold"/>
                                            <p:tgtEl>
                                              <p:spTgt spid="47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4.16667E-7 -2.59259E-6 L -0.22213 0.21227 " pathEditMode="relative" rAng="0" ptsTypes="AA">
                                          <p:cBhvr>
                                            <p:cTn id="528" dur="1280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9" presetID="22" presetClass="entr" presetSubtype="2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1" dur="1280"/>
                                            <p:tgtEl>
                                              <p:spTgt spid="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4" dur="1280"/>
                                            <p:tgtEl>
                                              <p:spTgt spid="4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36" dur="512" fill="hold"/>
                                            <p:tgtEl>
                                              <p:spTgt spid="47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0.00039 0.00185 L -0.22096 -0.21207 " pathEditMode="relative" rAng="0" ptsTypes="AA">
                                          <p:cBhvr>
                                            <p:cTn id="538" dur="1280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-1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9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0" dur="512" fill="hold"/>
                                            <p:tgtEl>
                                              <p:spTgt spid="47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1" presetID="42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3.95833E-6 -3.7037E-6 L 0.00052 0.47871 " pathEditMode="relative" rAng="0" ptsTypes="AA">
                                          <p:cBhvr>
                                            <p:cTn id="542" dur="1280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3" presetID="22" presetClass="entr" presetSubtype="1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5" dur="1280"/>
                                            <p:tgtEl>
                                              <p:spTgt spid="4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6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7" dur="512" fill="hold"/>
                                            <p:tgtEl>
                                              <p:spTgt spid="47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8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3.54167E-6 -3.33333E-6 L 0.22083 0.21088 " pathEditMode="relative" rAng="0" ptsTypes="AA">
                                          <p:cBhvr>
                                            <p:cTn id="549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0" y="1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0" presetID="63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0.22083 0.21088 L 0.44257 -0.00115 " pathEditMode="relative" rAng="0" ptsTypes="AA">
                                          <p:cBhvr>
                                            <p:cTn id="551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" y="-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2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4" dur="640"/>
                                            <p:tgtEl>
                                              <p:spTgt spid="4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7" dur="640"/>
                                            <p:tgtEl>
                                              <p:spTgt spid="4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8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59" dur="512" fill="hold"/>
                                            <p:tgtEl>
                                              <p:spTgt spid="47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2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4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6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8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2" presetID="1" presetClass="entr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4" presetID="6" presetClass="emph" presetSubtype="0" accel="5000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Scale>
                                          <p:cBhvr>
                                            <p:cTn id="575" dur="2048" fill="hold"/>
                                            <p:tgtEl>
                                              <p:spTgt spid="478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6" presetID="10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7" dur="2048"/>
                                            <p:tgtEl>
                                              <p:spTgt spid="4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8" dur="1" fill="hold">
                                              <p:stCondLst>
                                                <p:cond delay="2047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9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1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2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3" presetID="23" presetClass="entr" presetSubtype="16" fill="hold" nodeType="withEffect">
                                      <p:stCondLst>
                                        <p:cond delay="5888"/>
                                      </p:stCondLst>
                                      <p:childTnLs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5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6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7" presetID="23" presetClass="entr" presetSubtype="16" fill="hold" nodeType="withEffect">
                                      <p:stCondLst>
                                        <p:cond delay="6272"/>
                                      </p:stCondLst>
                                      <p:childTnLst>
                                        <p:set>
                                          <p:cBhvr>
                                            <p:cTn id="5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9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0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1" presetID="23" presetClass="entr" presetSubtype="16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3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4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5" presetID="63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0.00039 4.44444E-6 L 0.53724 4.44444E-6 " pathEditMode="relative" rAng="0" ptsTypes="AA">
                                          <p:cBhvr>
                                            <p:cTn id="596" dur="1920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7" presetID="64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4.44444E-6 L 4.16667E-7 -0.57454 " pathEditMode="relative" rAng="0" ptsTypes="AA">
                                          <p:cBhvr>
                                            <p:cTn id="598" dur="1920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9" presetID="35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-0.00023 L -0.5375 -0.00023 " pathEditMode="relative" rAng="0" ptsTypes="AA">
                                          <p:cBhvr>
                                            <p:cTn id="600" dur="1920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1" presetID="42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-0.00026 -0.0007 L -0.00026 0.5743 " pathEditMode="relative" rAng="0" ptsTypes="AA">
                                          <p:cBhvr>
                                            <p:cTn id="602" dur="1920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3" presetID="22" presetClass="entr" presetSubtype="8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5" dur="1920"/>
                                            <p:tgtEl>
                                              <p:spTgt spid="4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6" presetID="22" presetClass="entr" presetSubtype="4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8" dur="1920"/>
                                            <p:tgtEl>
                                              <p:spTgt spid="4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9" presetID="22" presetClass="entr" presetSubtype="2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1" dur="1920"/>
                                            <p:tgtEl>
                                              <p:spTgt spid="4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2" presetID="22" presetClass="entr" presetSubtype="1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4" dur="1920"/>
                                            <p:tgtEl>
                                              <p:spTgt spid="4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5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6" dur="512" fill="hold"/>
                                            <p:tgtEl>
                                              <p:spTgt spid="48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7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8" dur="512" fill="hold"/>
                                            <p:tgtEl>
                                              <p:spTgt spid="49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9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0" dur="512" fill="hold"/>
                                            <p:tgtEl>
                                              <p:spTgt spid="49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1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2" dur="512" fill="hold"/>
                                            <p:tgtEl>
                                              <p:spTgt spid="49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3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5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7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9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1" presetID="1" presetClass="entr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3" presetID="6" presetClass="emph" presetSubtype="0" accel="5000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Scale>
                                          <p:cBhvr>
                                            <p:cTn id="634" dur="3200" fill="hold"/>
                                            <p:tgtEl>
                                              <p:spTgt spid="493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5" presetID="10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6" dur="3200"/>
                                            <p:tgtEl>
                                              <p:spTgt spid="4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7" dur="1" fill="hold">
                                              <p:stCondLst>
                                                <p:cond delay="3199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8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0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1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2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4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5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6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8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9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0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2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3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4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655" dur="1664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6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3.54167E-6 2.96296E-6 L 0.24167 -0.4301 " pathEditMode="relative" rAng="0" ptsTypes="AA">
                                          <p:cBhvr>
                                            <p:cTn id="657" dur="1664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" y="-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8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3.95833E-6 0 L -0.24141 0.42917 " pathEditMode="relative" rAng="0" ptsTypes="AA">
                                          <p:cBhvr>
                                            <p:cTn id="659" dur="1664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" y="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0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661" dur="1664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2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4" dur="1664"/>
                                            <p:tgtEl>
                                              <p:spTgt spid="4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7" dur="1664"/>
                                            <p:tgtEl>
                                              <p:spTgt spid="4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8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0" dur="1664"/>
                                            <p:tgtEl>
                                              <p:spTgt spid="4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1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3" dur="1664"/>
                                            <p:tgtEl>
                                              <p:spTgt spid="4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4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5" dur="512" fill="hold"/>
                                            <p:tgtEl>
                                              <p:spTgt spid="49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6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7" dur="512" fill="hold"/>
                                            <p:tgtEl>
                                              <p:spTgt spid="49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8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9" dur="512" fill="hold"/>
                                            <p:tgtEl>
                                              <p:spTgt spid="50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0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81" dur="512" fill="hold"/>
                                            <p:tgtEl>
                                              <p:spTgt spid="50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2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4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6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8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0" presetID="1" presetClass="entr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2" presetID="6" presetClass="emph" presetSubtype="0" accel="5000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Scale>
                                          <p:cBhvr>
                                            <p:cTn id="693" dur="2560" fill="hold"/>
                                            <p:tgtEl>
                                              <p:spTgt spid="502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4" presetID="10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5" dur="2560"/>
                                            <p:tgtEl>
                                              <p:spTgt spid="5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7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6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9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0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1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3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4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5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7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8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9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1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2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3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5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6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7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718" dur="1280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9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720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1" presetID="42" presetClass="path" presetSubtype="0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animMotion origin="layout" path="M -0.09974 0.35394 L 0.00026 0.71019 " pathEditMode="relative" rAng="0" ptsTypes="AA">
                                          <p:cBhvr>
                                            <p:cTn id="722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3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0.00026 0.00069 L -0.1 -0.35625 " pathEditMode="relative" rAng="0" ptsTypes="AA">
                                          <p:cBhvr>
                                            <p:cTn id="724" dur="1280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-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5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726" dur="1280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7" presetID="0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0.00052 -0.00023 L 0.09961 -0.35348 " pathEditMode="relative" rAng="0" ptsTypes="AA">
                                          <p:cBhvr>
                                            <p:cTn id="728" dur="1280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9" presetID="22" presetClass="entr" presetSubtype="8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1" dur="1280"/>
                                            <p:tgtEl>
                                              <p:spTgt spid="5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2" presetID="22" presetClass="entr" presetSubtype="1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34" dur="640"/>
                                            <p:tgtEl>
                                              <p:spTgt spid="5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5" presetID="22" presetClass="entr" presetSubtype="8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set>
                                          <p:cBhvr>
                                            <p:cTn id="7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7" dur="64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8" presetID="22" presetClass="entr" presetSubtype="2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0" dur="1280"/>
                                            <p:tgtEl>
                                              <p:spTgt spid="5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1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3" dur="1280"/>
                                            <p:tgtEl>
                                              <p:spTgt spid="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4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6" dur="1280"/>
                                            <p:tgtEl>
                                              <p:spTgt spid="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7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48" dur="512" fill="hold"/>
                                            <p:tgtEl>
                                              <p:spTgt spid="50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9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0" dur="512" fill="hold"/>
                                            <p:tgtEl>
                                              <p:spTgt spid="51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1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2" dur="512" fill="hold"/>
                                            <p:tgtEl>
                                              <p:spTgt spid="51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3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4" dur="512" fill="hold"/>
                                            <p:tgtEl>
                                              <p:spTgt spid="51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5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6" dur="512" fill="hold"/>
                                            <p:tgtEl>
                                              <p:spTgt spid="51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9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1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3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5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9" presetID="1" presetClass="entr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1" presetID="6" presetClass="emph" presetSubtype="0" accel="5000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Scale>
                                          <p:cBhvr>
                                            <p:cTn id="772" dur="2560" fill="hold"/>
                                            <p:tgtEl>
                                              <p:spTgt spid="51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3" presetID="10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4" dur="2560"/>
                                            <p:tgtEl>
                                              <p:spTgt spid="5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5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6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8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9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0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2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3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4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6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7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8" presetID="63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.1431 -0.25371 " pathEditMode="relative" rAng="0" ptsTypes="AA">
                                          <p:cBhvr>
                                            <p:cTn id="78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-1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0" presetID="22" presetClass="entr" presetSubtype="8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7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2" dur="384"/>
                                            <p:tgtEl>
                                              <p:spTgt spid="5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3" presetID="63" presetClass="path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Motion origin="layout" path="M 0.1431 -0.25371 L 0.3444 -0.25371 " pathEditMode="relative" rAng="0" ptsTypes="AA">
                                          <p:cBhvr>
                                            <p:cTn id="79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5" presetID="22" presetClass="entr" presetSubtype="8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7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7" dur="384"/>
                                            <p:tgtEl>
                                              <p:spTgt spid="5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8" presetID="42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.3444 -0.25371 L 0.48633 -0.0007 " pathEditMode="relative" rAng="0" ptsTypes="AA">
                                          <p:cBhvr>
                                            <p:cTn id="79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0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2" dur="384"/>
                                            <p:tgtEl>
                                              <p:spTgt spid="5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3" presetID="42" presetClass="path" presetSubtype="0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animMotion origin="layout" path="M 0.48633 -0.0007 L 0.48633 0.35764 " pathEditMode="relative" rAng="0" ptsTypes="AA">
                                          <p:cBhvr>
                                            <p:cTn id="80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5" presetID="22" presetClass="entr" presetSubtype="1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set>
                                          <p:cBhvr>
                                            <p:cTn id="8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07" dur="384"/>
                                            <p:tgtEl>
                                              <p:spTgt spid="5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 0.35741 " pathEditMode="relative" rAng="0" ptsTypes="AA">
                                          <p:cBhvr>
                                            <p:cTn id="809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2" dur="768"/>
                                            <p:tgtEl>
                                              <p:spTgt spid="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 0.35741 L 0.14193 0.61018 " pathEditMode="relative" rAng="0" ptsTypes="AA">
                                          <p:cBhvr>
                                            <p:cTn id="814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5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7" dur="768"/>
                                            <p:tgtEl>
                                              <p:spTgt spid="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2.08333E-6 0.0007 L -0.1418 0.25347 " pathEditMode="relative" rAng="0" ptsTypes="AA">
                                          <p:cBhvr>
                                            <p:cTn id="819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2" dur="768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-0.1418 0.25347 L -0.34388 0.25324 " pathEditMode="relative" rAng="0" ptsTypes="AA">
                                          <p:cBhvr>
                                            <p:cTn id="824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5" presetID="22" presetClass="entr" presetSubtype="2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27" dur="768"/>
                                            <p:tgtEl>
                                              <p:spTgt spid="5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8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29" dur="512" fill="hold"/>
                                            <p:tgtEl>
                                              <p:spTgt spid="52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1" dur="512" fill="hold"/>
                                            <p:tgtEl>
                                              <p:spTgt spid="52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2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3" dur="512" fill="hold"/>
                                            <p:tgtEl>
                                              <p:spTgt spid="52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0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2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0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2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853" dur="2560" fill="hold"/>
                                            <p:tgtEl>
                                              <p:spTgt spid="52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4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5" dur="2560"/>
                                            <p:tgtEl>
                                              <p:spTgt spid="5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7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9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0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1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3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4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5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7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8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9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1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2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3" presetID="64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0.00047 L 2.77556E-17 -0.57384 " pathEditMode="relative" rAng="0" ptsTypes="AA">
                                          <p:cBhvr>
                                            <p:cTn id="874" dur="1280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5" presetID="35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08333E-7 -2.96296E-6 L -0.53763 -2.96296E-6 " pathEditMode="relative" rAng="0" ptsTypes="AA">
                                          <p:cBhvr>
                                            <p:cTn id="876" dur="1280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7" presetID="42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0.00013 0.00046 L 0.00013 0.57546 " pathEditMode="relative" rAng="0" ptsTypes="AA">
                                          <p:cBhvr>
                                            <p:cTn id="878" dur="1280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9" presetID="63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-2.96296E-6 L 0.53737 -2.96296E-6 " pathEditMode="relative" rAng="0" ptsTypes="AA">
                                          <p:cBhvr>
                                            <p:cTn id="880" dur="1280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1" presetID="22" presetClass="entr" presetSubtype="2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3" dur="1280"/>
                                            <p:tgtEl>
                                              <p:spTgt spid="5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4" presetID="22" presetClass="entr" presetSubtype="1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6" dur="1280"/>
                                            <p:tgtEl>
                                              <p:spTgt spid="5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7" presetID="22" presetClass="entr" presetSubtype="8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9" dur="1280"/>
                                            <p:tgtEl>
                                              <p:spTgt spid="5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0" presetID="22" presetClass="entr" presetSubtype="4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2" dur="1280"/>
                                            <p:tgtEl>
                                              <p:spTgt spid="5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3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4" dur="512" fill="hold"/>
                                            <p:tgtEl>
                                              <p:spTgt spid="53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5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6" dur="512" fill="hold"/>
                                            <p:tgtEl>
                                              <p:spTgt spid="53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7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8" dur="512" fill="hold"/>
                                            <p:tgtEl>
                                              <p:spTgt spid="53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9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900" dur="512" fill="hold"/>
                                            <p:tgtEl>
                                              <p:spTgt spid="53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1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3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5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7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9" presetID="1" presetClass="entr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1" presetID="6" presetClass="emph" presetSubtype="0" accel="5000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Scale>
                                          <p:cBhvr>
                                            <p:cTn id="912" dur="2304" fill="hold"/>
                                            <p:tgtEl>
                                              <p:spTgt spid="535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3" presetID="10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4" dur="2304"/>
                                            <p:tgtEl>
                                              <p:spTgt spid="5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5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6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8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9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0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2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3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4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6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7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8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0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1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933" dur="1280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6" dur="1280"/>
                                            <p:tgtEl>
                                              <p:spTgt spid="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938" dur="1280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41" dur="1280"/>
                                            <p:tgtEl>
                                              <p:spTgt spid="5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943" dur="1280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6" dur="1280"/>
                                            <p:tgtEl>
                                              <p:spTgt spid="5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948" dur="1280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1" dur="1280"/>
                                            <p:tgtEl>
                                              <p:spTgt spid="5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2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3" dur="512" fill="hold"/>
                                            <p:tgtEl>
                                              <p:spTgt spid="54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4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5" dur="512" fill="hold"/>
                                            <p:tgtEl>
                                              <p:spTgt spid="54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6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7" dur="512" fill="hold"/>
                                            <p:tgtEl>
                                              <p:spTgt spid="54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8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9" dur="512" fill="hold"/>
                                            <p:tgtEl>
                                              <p:spTgt spid="54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0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2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4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6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8" presetID="1" presetClass="entr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0" presetID="6" presetClass="emph" presetSubtype="0" accel="5000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Scale>
                                          <p:cBhvr>
                                            <p:cTn id="971" dur="2304" fill="hold"/>
                                            <p:tgtEl>
                                              <p:spTgt spid="54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2" presetID="10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3" dur="2304"/>
                                            <p:tgtEl>
                                              <p:spTgt spid="5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4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5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7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8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9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1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2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3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5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6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7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9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0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1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3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4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5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996" dur="128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9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9" dur="1280"/>
                                            <p:tgtEl>
                                              <p:spTgt spid="5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01" dur="512" fill="hold"/>
                                            <p:tgtEl>
                                              <p:spTgt spid="55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1003" dur="1280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4" presetID="22" presetClass="entr" presetSubtype="1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6" dur="1280"/>
                                            <p:tgtEl>
                                              <p:spTgt spid="5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9" dur="1280"/>
                                            <p:tgtEl>
                                              <p:spTgt spid="5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1" dur="512" fill="hold"/>
                                            <p:tgtEl>
                                              <p:spTgt spid="55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1013" dur="1280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4" presetID="22" presetClass="entr" presetSubtype="2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16" dur="1280"/>
                                            <p:tgtEl>
                                              <p:spTgt spid="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8" dur="512" fill="hold"/>
                                            <p:tgtEl>
                                              <p:spTgt spid="5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9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1020" dur="1280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1" presetID="22" presetClass="entr" presetSubtype="4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3" dur="640"/>
                                            <p:tgtEl>
                                              <p:spTgt spid="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4" presetID="22" presetClass="entr" presetSubtype="4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10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6" dur="640"/>
                                            <p:tgtEl>
                                              <p:spTgt spid="5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28" dur="512" fill="hold"/>
                                            <p:tgtEl>
                                              <p:spTgt spid="55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9" presetID="0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1030" dur="1280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1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32" dur="512" fill="hold"/>
                                            <p:tgtEl>
                                              <p:spTgt spid="55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5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7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9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1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5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7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1048" dur="1280" fill="hold"/>
                                            <p:tgtEl>
                                              <p:spTgt spid="55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9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0" dur="1280"/>
                                            <p:tgtEl>
                                              <p:spTgt spid="5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1" dur="1" fill="hold">
                                              <p:stCondLst>
                                                <p:cond delay="1279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2" presetID="23" presetClass="entr" presetSubtype="16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10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4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5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6" presetID="1" presetClass="path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Motion origin="layout" path="M 0 -0.00046 C 0.14232 -0.00046 0.25833 0.20579 0.25833 0.46088 C 0.25833 0.71505 0.14232 0.92246 0 0.92246 C -0.14258 0.92246 -0.25833 0.71505 -0.25833 0.46088 C -0.25833 0.20579 -0.14258 -0.00046 0 -0.00046 Z " pathEditMode="fixed" rAng="0" ptsTypes="fffff">
                                          <p:cBhvr>
                                            <p:cTn id="1057" dur="1280" spd="-100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8" presetID="21" presetClass="entr" presetSubtype="1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10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60" dur="1280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1" presetID="19" presetClass="exit" presetSubtype="1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62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3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4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5" presetID="6" presetClass="emph" presetSubtype="0" fill="hold" nodeType="withEffect">
                                      <p:stCondLst>
                                        <p:cond delay="11776"/>
                                      </p:stCondLst>
                                      <p:childTnLst>
                                        <p:animScale>
                                          <p:cBhvr>
                                            <p:cTn id="1066" dur="512" fill="hold"/>
                                            <p:tgtEl>
                                              <p:spTgt spid="55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7" presetID="6" presetClass="emph" presetSubtype="0" accel="5000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Scale>
                                          <p:cBhvr>
                                            <p:cTn id="1068" dur="2816" fill="hold"/>
                                            <p:tgtEl>
                                              <p:spTgt spid="557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9" presetID="10" presetClass="exit" presetSubtype="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0" dur="2816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1" dur="1" fill="hold">
                                              <p:stCondLst>
                                                <p:cond delay="2815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2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4" dur="320"/>
                                            <p:tgtEl>
                                              <p:spTgt spid="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5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7" dur="320"/>
                                            <p:tgtEl>
                                              <p:spTgt spid="5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8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0" dur="320"/>
                                            <p:tgtEl>
                                              <p:spTgt spid="5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1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3" dur="320"/>
                                            <p:tgtEl>
                                              <p:spTgt spid="5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4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6" dur="320"/>
                                            <p:tgtEl>
                                              <p:spTgt spid="5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7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9" dur="320"/>
                                            <p:tgtEl>
                                              <p:spTgt spid="5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0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1" dur="13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57000" y="5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2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3" dur="13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67000" y="6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4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5" dur="13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79000" y="79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6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7" dur="13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73000" y="7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8" presetID="6" presetClass="emph" presetSubtype="0" fill="hold" grpId="4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9" dur="13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0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3.95833E-6 -0.00023 C 0.03138 -0.00394 0.10482 -0.01968 0.12982 -0.02917 C 0.15534 -0.03866 0.1642 -0.0338 0.19193 -0.06574 C 0.21967 -0.09769 0.26485 -0.19445 0.29649 -0.2206 C 0.32813 -0.24676 0.3586 -0.23172 0.38191 -0.22246 C 0.40521 -0.2132 0.42123 -0.19028 0.43633 -0.16459 C 0.45144 -0.13889 0.46927 -0.10718 0.47253 -0.06806 C 0.47579 -0.02894 0.48008 0.02801 0.45625 0.07037 C 0.43243 0.11273 0.40157 0.17963 0.32969 0.18657 C 0.17605 0.20115 0.08464 0.12453 0.05938 0.07963 C 0.02149 -0.00718 0.07904 -0.07176 0.1586 -0.09514 " pathEditMode="relative" rAng="0" ptsTypes="aaasaaaaaaa">
                                          <p:cBhvr>
                                            <p:cTn id="1101" dur="3328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0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2" presetID="6" presetClass="emph" presetSubtype="0" accel="50000" decel="50000" autoRev="1" fill="hold" grpId="3" nodeType="withEffect">
                                      <p:stCondLst>
                                        <p:cond delay="13824"/>
                                      </p:stCondLst>
                                      <p:childTnLst>
                                        <p:animScale>
                                          <p:cBhvr>
                                            <p:cTn id="1103" dur="1280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174000" y="174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78 -4.81481E-6 C -0.00885 0.03149 -0.01197 0.16297 -0.00898 0.19144 C -0.00598 0.21922 0.00612 0.24538 0.02616 0.24167 C 0.04621 0.23797 0.08435 0.20417 0.10465 0.19237 C 0.12469 0.17801 0.15073 0.16297 0.16179 0.16899 C 0.17298 0.17408 0.17533 0.20417 0.17559 0.21505 C 0.17572 0.22292 0.17493 0.23033 0.17246 0.24005 C 0.17012 0.24862 0.16556 0.25672 0.16166 0.26413 C 0.15736 0.27061 0.1506 0.27454 0.14747 0.27547 C 0.14422 0.27547 0.13797 0.27547 0.13172 0.27153 C 0.12561 0.26667 0.10309 0.23704 0.10048 0.20788 C 0.09788 0.17801 0.11025 0.09815 0.13927 0.072 C 0.16843 0.04561 0.27164 0.06227 0.30041 0.18172 C 0.32605 0.28033 0.32032 0.3125 0.31876 0.38982 " pathEditMode="relative" rAng="0" ptsTypes="AAAAAAAAAAAAAA">
                                          <p:cBhvr>
                                            <p:cTn id="1105" dur="3328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80" y="19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07" dur="1664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3.7037E-6 C -0.00743 -0.06666 -0.01263 -0.2949 -0.01224 -0.33773 C -0.01185 -0.37939 -0.00821 -0.43912 -0.00013 -0.4868 C 0.00781 -0.53402 0.04817 -0.6618 0.08606 -0.69027 C 0.12382 -0.71875 0.16888 -0.70254 0.19101 -0.68958 C 0.21302 -0.67685 0.22812 -0.65926 0.23984 -0.64768 C 0.2513 -0.63588 0.25338 -0.63055 0.26002 -0.6206 C 0.26666 -0.61064 0.27395 -0.59976 0.27994 -0.58796 C 0.28593 -0.57639 0.29166 -0.56458 0.29609 -0.55 C 0.30052 -0.53564 0.30208 -0.53148 0.30625 -0.50231 C 0.31041 -0.47338 0.31002 -0.42014 0.30677 -0.36805 C 0.30351 -0.3162 0.29869 -0.22152 0.26302 -0.18958 C 0.16797 -0.12731 0.09492 -0.19861 0.04648 -0.24051 C -0.00235 -0.28287 -0.04102 -0.34351 -0.06654 -0.39375 " pathEditMode="relative" rAng="0" ptsTypes="AAAAAAAAAAAAAA">
                                          <p:cBhvr>
                                            <p:cTn id="1109" dur="3328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01" y="-353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0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1" dur="1664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137000" y="13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2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8.33333E-7 3.33333E-6 C -0.0263 -0.00232 -0.11185 -0.00417 -0.13997 -0.00741 C -0.1681 -0.01088 -0.18008 -0.01135 -0.19739 -0.02292 C -0.21471 -0.03449 -0.26172 -0.0544 -0.2776 -0.12963 C -0.29349 -0.20486 -0.27461 -0.23033 -0.26042 -0.25348 C -0.24622 -0.27662 -0.23268 -0.27292 -0.22344 -0.27616 C -0.21406 -0.27917 -0.2112 -0.27709 -0.20417 -0.275 C -0.19779 -0.27338 -0.19075 -0.27037 -0.18437 -0.26736 C -0.17812 -0.26436 -0.17187 -0.26088 -0.16562 -0.25695 C -0.15937 -0.25301 -0.15911 -0.25463 -0.14713 -0.24398 C -0.13516 -0.23311 -0.11862 -0.2213 -0.09375 -0.1926 C -0.06888 -0.16389 -0.03893 -0.12523 -0.03008 -0.0551 C -0.01706 0.04027 -0.0845 0.14537 -0.12721 0.18703 C -0.16992 0.22824 -0.2276 0.20532 -0.25404 0.21018 " pathEditMode="relative" rAng="0" ptsTypes="AAAAAAAAAAAAAA">
                                          <p:cBhvr>
                                            <p:cTn id="1113" dur="3328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180" y="-32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2.59259E-6 C 0.0026 0.0426 0.00313 0.1257 0.00013 0.16019 C -0.00312 0.19375 -0.00417 0.20347 -0.01393 0.22871 C -0.02344 0.25394 -0.0474 0.28635 -0.06745 0.29097 C -0.08685 0.29537 -0.10247 0.2676 -0.11016 0.25278 C -0.11784 0.23773 -0.11927 0.21597 -0.1194 0.20278 C -0.11953 0.18982 -0.1181 0.18635 -0.11615 0.17871 C -0.11419 0.17107 -0.11094 0.16389 -0.10794 0.15741 C -0.10495 0.15047 -0.10221 0.14329 -0.09857 0.1382 C -0.09518 0.13218 -0.09075 0.12801 -0.08607 0.12454 C -0.08138 0.1206 -0.06276 0.11644 -0.04844 0.11991 C -0.03398 0.12338 -0.00234 0.14676 0.01823 0.18797 C 0.0388 0.2294 0.08151 0.32385 0.06758 0.4257 C 0.05495 0.50324 -0.00729 0.5 -0.03034 0.49792 " pathEditMode="relative" rAng="0" ptsTypes="AAAAAAAAAAAAAA">
                                          <p:cBhvr>
                                            <p:cTn id="1115" dur="3328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83" y="2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7" dur="1664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126000" y="12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52 -0.00023 C -0.01081 -0.03634 -0.04062 -0.14699 -0.05026 -0.18101 C -0.0612 -0.22569 -0.06198 -0.22546 -0.07018 -0.26713 C -0.07812 -0.30949 -0.08906 -0.36365 -0.09141 -0.42083 C -0.09414 -0.47824 -0.09101 -0.50393 -0.08281 -0.53217 C -0.07487 -0.56088 -0.06901 -0.56666 -0.06315 -0.57731 C -0.05742 -0.58726 -0.0526 -0.58958 -0.04726 -0.59444 C -0.04219 -0.59953 -0.03737 -0.60277 -0.03216 -0.60648 C -0.02682 -0.60972 -0.02331 -0.61365 -0.01588 -0.61458 C -0.00885 -0.61574 0.00104 -0.61736 0.01159 -0.6125 C 0.0224 -0.6074 0.03464 -0.6074 0.04792 -0.58449 C 0.0612 -0.56157 0.08789 -0.48495 0.06641 -0.40046 C 0.02018 -0.23009 -0.04062 -0.20601 -0.09023 -0.19236 C -0.13984 -0.1787 -0.20182 -0.25625 -0.22669 -0.28564 " pathEditMode="relative" rAng="0" ptsTypes="AAAAAAAAAAAAAA">
                                          <p:cBhvr>
                                            <p:cTn id="1119" dur="3328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565" y="-30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0" presetID="10" presetClass="entr" presetSubtype="0" fill="hold" grpId="1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set>
                                          <p:cBhvr>
                                            <p:cTn id="1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2" dur="128"/>
                                            <p:tgtEl>
                                              <p:spTgt spid="5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3" presetID="0" presetClass="path" presetSubtype="0" decel="50000" fill="hold" grpId="0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animMotion origin="layout" path="M -0.00039 -0.00046 C 0.00378 0.0088 0.0056 0.02547 0.0069 0.03403 C 0.00834 0.04236 0.00821 0.04537 0.00808 0.0507 C 0.00795 0.05602 0.00729 0.06297 0.00651 0.06806 C 0.00573 0.07338 0.00573 0.07547 0.00378 0.08264 C 0.00183 0.08982 -0.00351 0.11482 -0.01601 0.13287 C -0.02851 0.15116 -0.05833 0.19607 -0.10195 0.15718 C -0.14505 0.11852 -0.12591 -0.06226 -0.09075 -0.08171 C -0.0556 -0.10115 -0.01758 -0.04375 -0.01849 0.01482 " pathEditMode="relative" rAng="0" ptsTypes="AAAAAAAAA">
                                          <p:cBhvr>
                                            <p:cTn id="1124" dur="2688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85" y="4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5" presetID="10" presetClass="entr" presetSubtype="0" fill="hold" grpId="1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set>
                                          <p:cBhvr>
                                            <p:cTn id="1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7" dur="128"/>
                                            <p:tgtEl>
                                              <p:spTgt spid="5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8" presetID="0" presetClass="path" presetSubtype="0" decel="50000" fill="hold" grpId="0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animMotion origin="layout" path="M -2.91667E-6 -0.00069 C -0.00429 0.00232 -0.01627 0.00649 -0.022 0.01389 C -0.02799 0.0213 -0.02747 0.03033 -0.03099 0.0375 C -0.0345 0.04468 -0.03815 0.04815 -0.04205 0.05232 C -0.04609 0.05649 -0.05078 0.05996 -0.05508 0.06274 C -0.05989 0.06528 -0.06002 0.06806 -0.06927 0.06783 C -0.07864 0.0676 -0.0944 0.07385 -0.11119 0.06135 C -0.12812 0.04885 -0.15989 0.01389 -0.16119 -0.0375 C -0.1625 -0.08842 -0.08138 -0.20347 -0.03698 -0.15902 C 0.00716 -0.11458 -0.0375 -0.01273 -0.03815 0.02593 " pathEditMode="relative" rAng="0" ptsTypes="AAAAAAAAAA">
                                          <p:cBhvr>
                                            <p:cTn id="1129" dur="256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60" y="-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0" presetID="42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1586 -0.09514 L 0.24831 -0.0044 " pathEditMode="relative" rAng="0" ptsTypes="AA">
                                          <p:cBhvr>
                                            <p:cTn id="1131" dur="64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" y="45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2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31876 0.38982 L 0.12521 0.38519 " pathEditMode="relative" rAng="0" ptsTypes="AA">
                                          <p:cBhvr>
                                            <p:cTn id="1133" dur="64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684" y="-231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4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034 0.49792 L -0.13268 0.38681 " pathEditMode="relative" rAng="0" ptsTypes="AA">
                                          <p:cBhvr>
                                            <p:cTn id="1135" dur="64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6" presetID="63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6654 -0.39375 L 0.12565 -0.39375 " pathEditMode="relative" rAng="0" ptsTypes="AA">
                                          <p:cBhvr>
                                            <p:cTn id="1137" dur="640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6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8" presetID="6" presetClass="emph" presetSubtype="0" accel="50000" fill="hold" grpId="3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Scale>
                                          <p:cBhvr>
                                            <p:cTn id="1139" dur="640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0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267 -0.28565 L -0.13477 -0.39676 " pathEditMode="relative" rAng="0" ptsTypes="AA">
                                          <p:cBhvr>
                                            <p:cTn id="1141" dur="640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2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5404 0.21018 L -0.25677 0.00069 " pathEditMode="relative" rAng="0" ptsTypes="AA">
                                          <p:cBhvr>
                                            <p:cTn id="1143" dur="64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4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1849 0.01482 L -0.02057 0.2088 " pathEditMode="relative" rAng="0" ptsTypes="AA">
                                          <p:cBhvr>
                                            <p:cTn id="1145" dur="640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6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815 0.02593 L -0.13932 0.12431 " pathEditMode="relative" rAng="0" ptsTypes="AA">
                                          <p:cBhvr>
                                            <p:cTn id="1147" dur="64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49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3" grpId="0" animBg="1"/>
          <p:bldP spid="414" grpId="0" animBg="1"/>
          <p:bldP spid="415" grpId="0" animBg="1"/>
          <p:bldP spid="416" grpId="0" animBg="1"/>
          <p:bldP spid="559" grpId="0" animBg="1"/>
          <p:bldP spid="559" grpId="1" animBg="1"/>
          <p:bldP spid="559" grpId="2" animBg="1"/>
          <p:bldP spid="559" grpId="3" animBg="1"/>
          <p:bldP spid="559" grpId="4" animBg="1"/>
          <p:bldP spid="560" grpId="0" animBg="1"/>
          <p:bldP spid="560" grpId="1" animBg="1"/>
          <p:bldP spid="560" grpId="2" animBg="1"/>
          <p:bldP spid="560" grpId="3" animBg="1"/>
          <p:bldP spid="560" grpId="4" animBg="1"/>
          <p:bldP spid="561" grpId="0" animBg="1"/>
          <p:bldP spid="561" grpId="1" animBg="1"/>
          <p:bldP spid="561" grpId="2" animBg="1"/>
          <p:bldP spid="561" grpId="3" animBg="1"/>
          <p:bldP spid="561" grpId="4" animBg="1"/>
          <p:bldP spid="562" grpId="0" animBg="1"/>
          <p:bldP spid="562" grpId="1" animBg="1"/>
          <p:bldP spid="562" grpId="2" animBg="1"/>
          <p:bldP spid="562" grpId="3" animBg="1"/>
          <p:bldP spid="562" grpId="4" animBg="1"/>
          <p:bldP spid="563" grpId="0" animBg="1"/>
          <p:bldP spid="563" grpId="1" animBg="1"/>
          <p:bldP spid="563" grpId="2" animBg="1"/>
          <p:bldP spid="564" grpId="0" animBg="1"/>
          <p:bldP spid="564" grpId="1" animBg="1"/>
          <p:bldP spid="564" grpId="2" animBg="1"/>
          <p:bldP spid="565" grpId="0" animBg="1"/>
          <p:bldP spid="565" grpId="1" animBg="1"/>
          <p:bldP spid="565" grpId="2" animBg="1"/>
          <p:bldP spid="566" grpId="0" animBg="1"/>
          <p:bldP spid="566" grpId="1" animBg="1"/>
          <p:bldP spid="566" grpId="2" animBg="1"/>
          <p:bldP spid="566" grpId="3" animBg="1"/>
          <p:bldP spid="566" grpId="4" animBg="1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471330" y="140858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3262633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84126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15026340" y="17456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17290905" y="117549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17793628" y="3085837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3966444" y="363945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9018" y="670543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grpSp>
        <p:nvGrpSpPr>
          <p:cNvPr id="36" name="实点"/>
          <p:cNvGrpSpPr/>
          <p:nvPr userDrawn="1"/>
        </p:nvGrpSpPr>
        <p:grpSpPr>
          <a:xfrm>
            <a:off x="1127444" y="-5286020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0931" y="-5517813"/>
            <a:ext cx="15310875" cy="14979574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1227988" y="-5494559"/>
            <a:ext cx="14557059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9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805057" y="-4917490"/>
            <a:ext cx="13402922" cy="13402922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348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43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4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07029 1.08704 L 1.07029 1.08727 C 1.06404 1.08009 1.05675 1.0757 1.05155 1.06621 C 1.0492 1.06227 1.05037 1.05486 1.0492 1.04977 C 1.04803 1.04514 1.04582 1.04144 1.04452 1.03704 C 1.04269 1.03171 1.04152 1.02593 1.03983 1.0206 C 1.0384 1.01621 1.03619 1.0125 1.03515 1.0081 C 1.02747 0.97732 1.03397 0.99074 1.02577 0.96621 C 1.01757 0.94236 1.01731 0.94468 1.00924 0.92477 C 1.00768 0.9206 1.00651 0.91597 1.00456 0.91204 C 0.97749 0.85579 1.00781 0.925 0.99063 0.88287 C 0.98595 0.87176 0.97957 0.8625 0.97657 0.84977 C 0.96811 0.81505 0.97371 0.82801 0.96252 0.80787 C 0.96174 0.80093 0.96122 0.79398 0.96017 0.78704 C 0.95315 0.7456 0.95731 0.78796 0.9508 0.74144 L 0.94612 0.70787 C 0.9469 0.67894 0.94729 0.64954 0.94846 0.6206 C 0.9495 0.59074 0.94937 0.59445 0.95315 0.57477 C 0.95393 0.55949 0.95549 0.54421 0.95549 0.52871 C 0.95549 0.50371 0.95445 0.47871 0.95315 0.45371 C 0.95289 0.44954 0.95171 0.44537 0.9508 0.44121 C 0.94833 0.43125 0.94364 0.41528 0.93909 0.4081 C 0.93479 0.40139 0.93037 0.39445 0.92503 0.39121 C 0.91488 0.38542 0.92035 0.3882 0.90863 0.3831 C 0.89848 0.38426 0.8882 0.38496 0.87818 0.38727 C 0.87492 0.38773 0.87154 0.38843 0.8688 0.39121 C 0.86581 0.39421 0.86373 0.39908 0.86178 0.40371 C 0.8541 0.42107 0.85279 0.42431 0.84993 0.44121 C 0.84915 0.44676 0.8485 0.45255 0.84772 0.45787 C 0.84694 0.46227 0.8459 0.46621 0.84538 0.47037 C 0.84433 0.47732 0.84394 0.48449 0.84303 0.49121 C 0.83757 0.52986 0.8429 0.45903 0.836 0.5456 C 0.83522 0.55486 0.83249 0.58935 0.83132 0.59977 C 0.83067 0.60394 0.83041 0.6088 0.82898 0.61204 C 0.81739 0.63843 0.81752 0.63519 0.8032 0.6456 C 0.77821 0.64398 0.75309 0.64491 0.72823 0.64144 C 0.71964 0.63982 0.71353 0.63287 0.70715 0.62477 C 0.70389 0.6206 0.70116 0.61551 0.69778 0.61204 C 0.6888 0.60301 0.69179 0.61412 0.68372 0.59977 C 0.6806 0.59421 0.67253 0.57523 0.66966 0.56644 C 0.66784 0.56088 0.66667 0.55509 0.66498 0.54977 C 0.66355 0.54537 0.66146 0.54167 0.66029 0.53727 C 0.65912 0.53334 0.65912 0.52847 0.65795 0.52477 C 0.656 0.51852 0.65287 0.51389 0.65092 0.50787 C 0.64897 0.50278 0.64793 0.49676 0.64624 0.49121 C 0.64324 0.48264 0.63934 0.47523 0.63673 0.46621 C 0.63036 0.44352 0.63426 0.45463 0.62515 0.43287 C 0.62437 0.42871 0.62398 0.42431 0.62281 0.42037 C 0.62085 0.41435 0.61799 0.40949 0.61578 0.40371 C 0.60524 0.37778 0.61799 0.40371 0.59704 0.36621 C 0.59469 0.36227 0.59313 0.35486 0.59001 0.35371 C 0.58194 0.35093 0.5766 0.34931 0.56892 0.3456 C 0.56645 0.34421 0.56424 0.34236 0.56189 0.34121 C 0.55265 0.33727 0.54302 0.33542 0.53378 0.3331 C 0.53144 0.33171 0.52909 0.33009 0.52675 0.32871 C 0.51517 0.32292 0.50332 0.31991 0.49161 0.31621 L 0.31121 0.3206 C 0.30639 0.3206 0.30184 0.32338 0.29715 0.32477 C 0.29169 0.32616 0.28622 0.32755 0.28075 0.32871 C 0.26891 0.33935 0.27177 0.33773 0.25732 0.3456 C 0.2542 0.34722 0.25108 0.34838 0.24795 0.34977 C 0.24405 0.35116 0.24001 0.35185 0.23624 0.35371 C 0.21606 0.36459 0.23259 0.35903 0.21268 0.37477 C 0.20982 0.37709 0.20656 0.37732 0.20344 0.37871 C 0.2011 0.38171 0.19875 0.38472 0.19641 0.38727 C 0.19329 0.39028 0.1899 0.39213 0.18704 0.3956 C 0.18366 0.39908 0.18092 0.4044 0.17767 0.4081 C 0.17272 0.41343 0.16556 0.4169 0.16127 0.42477 C 0.1584 0.42963 0.15658 0.43565 0.15424 0.44121 C 0.14773 0.47593 0.15853 0.42153 0.14253 0.47871 C 0.14096 0.48426 0.13914 0.48982 0.13771 0.49537 C 0.1368 0.49954 0.1368 0.5044 0.1355 0.50787 C 0.13354 0.51296 0.13081 0.51621 0.12847 0.52037 C 0.12769 0.52616 0.12704 0.53171 0.12613 0.53727 C 0.12469 0.5456 0.12144 0.56227 0.12144 0.5625 C 0.12873 0.66597 0.11988 0.60023 0.13081 0.6456 C 0.13354 0.65741 0.13211 0.66019 0.13771 0.6706 C 0.14109 0.67639 0.15047 0.6838 0.15424 0.68704 C 0.17142 0.68588 0.1886 0.68519 0.20578 0.68287 C 0.20865 0.68264 0.22322 0.67639 0.22687 0.67477 C 0.23155 0.67222 0.23676 0.6713 0.24092 0.66644 C 0.24327 0.66366 0.24548 0.66019 0.24795 0.65787 C 0.24795 0.65787 0.26943 0.64051 0.27372 0.63287 C 0.27724 0.62662 0.28049 0.61945 0.2831 0.61204 C 0.28518 0.60556 0.28622 0.59792 0.28778 0.59144 C 0.29273 0.5375 0.29143 0.56412 0.28544 0.47037 C 0.28505 0.46621 0.28401 0.46204 0.2831 0.45787 C 0.26526 0.38866 0.28036 0.44769 0.26904 0.41227 C 0.26722 0.40671 0.26604 0.40093 0.26435 0.3956 C 0.25993 0.38195 0.25212 0.36574 0.24561 0.3581 C 0.24327 0.35533 0.24079 0.35255 0.23858 0.34977 C 0.23533 0.3456 0.23259 0.34051 0.22921 0.33727 C 0.227 0.33496 0.22426 0.33496 0.22218 0.3331 C 0.21958 0.33079 0.21763 0.32662 0.21515 0.32477 C 0.20826 0.31968 0.2011 0.31621 0.19407 0.31227 C 0.18938 0.30949 0.18405 0.3088 0.18001 0.30394 C 0.17767 0.30116 0.17559 0.29722 0.17285 0.2956 C 0.16686 0.29167 0.15424 0.28727 0.15424 0.2875 C 0.13367 0.26528 0.15151 0.28148 0.12378 0.26621 C 0.11975 0.26412 0.11597 0.26065 0.11207 0.25787 C 0.10973 0.25648 0.10725 0.25556 0.10504 0.25371 C 0.10179 0.25139 0.09892 0.24769 0.09567 0.24537 C 0.0738 0.23102 0.10101 0.25579 0.07211 0.23287 C 0.06964 0.23102 0.06768 0.22685 0.06521 0.22477 C 0.06144 0.2213 0.05727 0.21945 0.0535 0.21644 C 0.0164 0.18704 0.06716 0.22639 0.0371 0.19977 C 0.03489 0.19769 0.03241 0.19699 0.03007 0.19537 C 0.02773 0.19144 0.02564 0.18658 0.02304 0.1831 C 0.01849 0.17685 0.00898 0.16621 0.00898 0.16644 C 0.00742 0.16227 0.00612 0.15764 0.0043 0.15371 C -0.00013 0.14491 -0.00976 0.12894 -0.00976 0.12917 C -0.0151 0.09908 -0.00716 0.1331 -0.01913 0.10787 C -0.02512 0.09491 -0.02238 0.0919 -0.02616 0.07894 C -0.02655 0.07709 -0.02772 0.07616 -0.0285 0.07477 L -0.0285 0.075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2 1.0581 L 0.0492 1.05833 C 0.04621 1.0537 0.03046 1.03078 0.02577 1.0206 C 0.02083 1.00972 0.01653 0.99814 0.01172 0.98703 C 0.00794 0.9787 -0.00312 0.95694 -0.00703 0.9456 C -0.01796 0.91458 -0.00534 0.94351 -0.0164 0.9081 C -0.01835 0.90208 -0.02147 0.89722 -0.02343 0.8912 C -0.02538 0.88611 -0.02655 0.88032 -0.02811 0.87476 C -0.02759 0.86666 -0.02785 0.81041 -0.01874 0.79143 C -0.01406 0.78148 -0.00768 0.77893 -0.00234 0.7706 C 0.00091 0.76551 0.00339 0.75856 0.00703 0.75416 C 0.00976 0.75 0.01341 0.74907 0.0164 0.7456 C 0.02278 0.73773 0.02812 0.72662 0.03514 0.7206 C 0.07588 0.68426 0.02044 0.73263 0.05154 0.70787 C 0.05623 0.70416 0.06052 0.69838 0.0656 0.69537 C 0.07003 0.69282 0.07497 0.69282 0.07966 0.6912 C 0.08591 0.68564 0.09189 0.67916 0.0984 0.67476 C 0.10452 0.67037 0.11064 0.66551 0.11714 0.66226 C 0.12014 0.66088 0.12339 0.65949 0.12651 0.65833 C 0.12886 0.65694 0.13107 0.65486 0.13354 0.65393 C 0.13966 0.65092 0.14617 0.6493 0.15229 0.64537 C 0.15463 0.64444 0.15697 0.64305 0.15931 0.64143 C 0.16244 0.63888 0.1653 0.63495 0.16869 0.63287 C 0.17311 0.63055 0.17806 0.63032 0.18274 0.62893 C 0.18665 0.62754 0.19055 0.62638 0.19446 0.62453 C 0.20682 0.61944 0.19719 0.61898 0.21554 0.61643 C 0.23181 0.61412 0.24834 0.61365 0.26474 0.6125 C 0.27541 0.60902 0.29051 0.60601 0.30223 0.6 C 0.30691 0.59745 0.31147 0.59398 0.31628 0.59143 C 0.31928 0.58958 0.32253 0.58865 0.32566 0.5875 C 0.328 0.58611 0.33021 0.58402 0.33268 0.5831 C 0.35143 0.57546 0.3414 0.58217 0.35846 0.57453 C 0.3608 0.57361 0.36301 0.57176 0.36548 0.5706 C 0.36848 0.56898 0.3716 0.56759 0.37485 0.5662 C 0.38878 0.56157 0.40167 0.56018 0.41468 0.54976 C 0.44774 0.52291 0.41091 0.54884 0.43343 0.52893 C 0.44501 0.51851 0.44878 0.52222 0.4592 0.50393 C 0.46818 0.48773 0.46336 0.49467 0.47325 0.4831 C 0.47872 0.45347 0.4769 0.46851 0.47325 0.41203 C 0.47286 0.40787 0.47195 0.40347 0.47091 0.39976 C 0.46883 0.39236 0.46597 0.38588 0.46388 0.3787 C 0.44462 0.31551 0.46427 0.36875 0.44514 0.32893 C 0.43512 0.3081 0.44644 0.32384 0.43343 0.30393 C 0.43186 0.30162 0.41989 0.28564 0.41703 0.28287 C 0.41325 0.27963 0.40909 0.27777 0.40531 0.27476 C 0.4005 0.27083 0.39594 0.26597 0.39125 0.26226 C 0.38891 0.26041 0.38644 0.25995 0.38423 0.2581 C 0.38162 0.25578 0.37967 0.25185 0.3772 0.24976 C 0.37264 0.2456 0.36522 0.24398 0.3608 0.24143 C 0.33425 0.22569 0.3621 0.23888 0.33971 0.2287 C 0.26852 0.2368 0.32214 0.22662 0.29286 0.23726 C 0.28817 0.23888 0.28335 0.23935 0.2788 0.24143 C 0.27398 0.24351 0.26474 0.24976 0.26474 0.25 L 0.12417 0.2456 C 0.12092 0.24537 0.11792 0.24259 0.1148 0.24143 C 0.1109 0.23981 0.10686 0.23865 0.10309 0.23726 C 0.09983 0.23588 0.09684 0.23426 0.09371 0.2331 C 0.08981 0.23148 0.08578 0.23055 0.082 0.2287 C 0.07953 0.22777 0.07731 0.22569 0.07497 0.22453 C 0.07029 0.22291 0.0656 0.22199 0.06092 0.2206 C 0.02421 0.19444 0.07003 0.22592 0.03983 0.20787 C 0.01328 0.19236 0.04113 0.20555 0.01874 0.19537 C 0.00182 0.17546 0.00859 0.18588 -0.00234 0.16643 C -0.00755 0.12037 -0.00455 0.13819 -0.00937 0.11203 C -0.00859 0.09282 -0.00872 0.07338 -0.00703 0.05416 C -0.00638 0.0456 -0.00234 0.02893 -0.00234 0.02916 L -1.35364E-6 -0.00024 L -1.35364E-6 4.07407E-6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3 0.87176 L 0.55603 0.87199 C 0.56748 0.86458 0.57868 0.85555 0.59039 0.84953 C 0.59443 0.84722 0.62827 0.83888 0.631 0.83865 C 0.63933 0.83333 0.65274 0.8243 0.66224 0.82199 C 0.7186 0.80486 0.7143 0.80995 0.78407 0.80486 C 0.78927 0.80347 0.79448 0.80185 0.79969 0.7993 C 0.80593 0.79629 0.81843 0.78819 0.81843 0.78888 C 0.82155 0.78101 0.82429 0.77338 0.8278 0.7662 C 0.83157 0.7581 0.83678 0.75254 0.84029 0.74421 C 0.84199 0.73958 0.84615 0.7074 0.84654 0.70509 C 0.84589 0.6912 0.84693 0.64004 0.84029 0.6162 C 0.83366 0.59305 0.83535 0.60439 0.82468 0.58842 C 0.82116 0.5831 0.81895 0.57569 0.8153 0.57176 C 0.81049 0.56643 0.80463 0.56527 0.79969 0.56088 C 0.7963 0.55787 0.79331 0.55324 0.79031 0.54976 C 0.78602 0.54398 0.78237 0.53703 0.77782 0.5331 C 0.77391 0.52939 0.76949 0.52916 0.76532 0.52731 C 0.7622 0.52384 0.75947 0.51851 0.75595 0.51643 C 0.74255 0.5074 0.72888 0.50532 0.71534 0.49976 C 0.70688 0.49606 0.69035 0.48865 0.69035 0.48888 C 0.68723 0.48472 0.68424 0.48032 0.68098 0.47731 C 0.65508 0.45439 0.68905 0.49259 0.66224 0.46088 C 0.65807 0.44953 0.64909 0.44051 0.64961 0.42731 C 0.65183 0.38287 0.65326 0.33842 0.65599 0.29398 C 0.65638 0.28657 0.65716 0.27847 0.65912 0.27176 C 0.66237 0.25972 0.66458 0.24351 0.67161 0.23842 C 0.72589 0.19976 0.68463 0.22615 0.71534 0.21064 C 0.73357 0.20115 0.71521 0.2081 0.73721 0.19953 C 0.74814 0.19513 0.76051 0.19143 0.77157 0.18842 C 0.77873 0.18634 0.78615 0.18472 0.79344 0.1831 C 0.79539 0.17407 0.79917 0.16805 0.79969 0.16064 C 0.8006 0.14375 0.79721 0.12291 0.79031 0.11088 C 0.78758 0.10578 0.7842 0.10277 0.78094 0.09953 C 0.77678 0.09537 0.77261 0.09166 0.76845 0.08773 C 0.76272 0.08379 0.75205 0.07963 0.74658 0.07754 C 0.74138 0.07523 0.73604 0.07384 0.73096 0.07199 C 0.72667 0.07013 0.72263 0.06805 0.71847 0.06643 C 0.68931 0.06805 0.6599 0.06481 0.631 0.07199 C 0.62202 0.07407 0.60588 0.09398 0.59664 0.10509 C 0.59456 0.11088 0.59195 0.11574 0.59039 0.12199 C 0.58193 0.15162 0.5887 0.19444 0.59039 0.22199 C 0.59078 0.22893 0.59195 0.23703 0.59352 0.24421 C 0.59508 0.25185 0.59768 0.25879 0.59976 0.26643 C 0.60081 0.27731 0.60159 0.28865 0.60289 0.29953 C 0.60367 0.30694 0.60601 0.31412 0.60601 0.32176 C 0.60601 0.35324 0.60445 0.38495 0.60289 0.4162 C 0.60263 0.41967 0.5982 0.44976 0.59664 0.45509 C 0.59234 0.46805 0.58428 0.48379 0.5779 0.49398 C 0.57178 0.50347 0.56579 0.51365 0.55915 0.52176 C 0.55525 0.52662 0.55069 0.52893 0.54666 0.5331 C 0.54132 0.53819 0.53638 0.54467 0.53104 0.54976 C 0.52076 0.55926 0.51022 0.56828 0.4998 0.57754 C 0.49356 0.58287 0.48796 0.59236 0.48093 0.59421 C 0.4687 0.59722 0.45568 0.59953 0.44357 0.60509 C 0.44032 0.60671 0.43733 0.60879 0.43407 0.61088 C 0.42249 0.60972 0.37394 0.6081 0.35299 0.59953 C 0.34648 0.59676 0.34036 0.59236 0.33424 0.58842 C 0.32058 0.57939 0.30704 0.57013 0.29363 0.56088 C 0.26031 0.5375 0.29598 0.56458 0.2624 0.52731 C 0.25953 0.52407 0.25589 0.52476 0.25302 0.52176 C 0.24639 0.51527 0.2404 0.50717 0.23428 0.49976 L 0.22491 0.48865 C 0.22283 0.4831 0.22048 0.47754 0.21866 0.47199 C 0.20278 0.42222 0.22127 0.47338 0.20617 0.43287 C 0.20513 0.42546 0.20304 0.41805 0.20304 0.41088 C 0.20304 0.38819 0.20461 0.36597 0.20617 0.34398 C 0.2076 0.32245 0.2115 0.31504 0.21554 0.29398 C 0.21684 0.28657 0.21762 0.27939 0.21866 0.27176 C 0.21671 0.23842 0.21944 0.21921 0.20916 0.19421 C 0.20669 0.18773 0.20317 0.1824 0.19992 0.17592 C 0.18977 0.1618 0.18053 0.14884 0.16868 0.13842 C 0.16569 0.13564 0.1623 0.13518 0.15931 0.1331 C 0.15502 0.12939 0.15111 0.12476 0.14682 0.12199 C 0.14278 0.11898 0.13836 0.11828 0.13432 0.1162 C 0.1217 0.10949 0.11519 0.1037 0.10308 0.09953 C 0.07952 0.09189 0.06299 0.09166 0.03748 0.08773 C 0.03436 0.08588 0.03098 0.08449 0.02811 0.08287 C 0.0151 0.07129 0.01562 0.06342 0.00625 0.03865 C 0.00416 0.0331 1.80789E-6 0.0287 1.80789E-6 0.02199 L 1.80789E-6 -0.00024 L 1.80789E-6 4.07407E-6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322 1.23102 L -0.57322 1.23125 C -0.58259 1.22546 -0.59222 1.22129 -0.60146 1.21435 C -0.60471 1.2118 -0.60732 1.20625 -0.6107 1.20347 C -0.61357 1.20069 -0.61695 1.19977 -0.62007 1.19791 C -0.62541 1.19421 -0.63036 1.18981 -0.63569 1.18657 C -0.63986 1.18426 -0.64415 1.18379 -0.64819 1.18125 C -0.66081 1.17315 -0.6789 1.16065 -0.69192 1.14791 C -0.69713 1.14259 -0.7022 1.13634 -0.70754 1.13102 C -0.71366 1.12523 -0.72029 1.12083 -0.72628 1.11435 C -0.7678 1.07014 -0.69765 1.13541 -0.75752 1.06435 L -0.76689 1.05347 C -0.76897 1.04768 -0.77158 1.04282 -0.77314 1.0368 C -0.78056 1.00579 -0.77548 0.94375 -0.77314 0.92546 C -0.77145 0.9125 -0.76728 0.89745 -0.76064 0.89213 C -0.73865 0.87153 -0.75713 0.88773 -0.73878 0.87546 C -0.73344 0.87129 -0.72836 0.8669 -0.72316 0.86458 C -0.71899 0.86204 -0.7147 0.86157 -0.71066 0.85833 C -0.70624 0.85602 -0.70246 0.84977 -0.69817 0.84791 C -0.69205 0.84352 -0.67942 0.83657 -0.67942 0.8368 L -0.52948 0.8412 C -0.52519 0.8412 -0.52128 0.84791 -0.51699 0.84791 C -0.492 0.84791 -0.46701 0.84398 -0.44215 0.8412 C -0.43785 0.83866 -0.4333 0.83588 -0.42952 0.83125 C -0.4182 0.8169 -0.4221 0.81504 -0.4139 0.79768 C -0.41117 0.79166 -0.40766 0.78541 -0.40453 0.78102 C -0.40375 0.77546 -0.40232 0.77014 -0.40167 0.76389 C -0.39907 0.75046 -0.39855 0.73819 -0.39542 0.72523 C -0.39334 0.71666 -0.39061 0.71111 -0.38904 0.70324 C -0.38553 0.6868 -0.38488 0.66342 -0.3828 0.64791 C -0.38188 0.64213 -0.38058 0.6368 -0.37954 0.63102 C -0.38058 0.60717 -0.38123 0.58287 -0.3828 0.55879 C -0.38345 0.54768 -0.388 0.53379 -0.39217 0.52569 C -0.41117 0.48773 -0.40596 0.49815 -0.4264 0.47546 C -0.42952 0.47199 -0.43226 0.46713 -0.43577 0.46435 C -0.43967 0.46157 -0.44423 0.46134 -0.4484 0.45879 C -0.45373 0.45579 -0.45855 0.45092 -0.46388 0.44745 C -0.47651 0.44028 -0.47833 0.44329 -0.492 0.43657 C -0.49838 0.43356 -0.51074 0.42546 -0.51074 0.42569 C -0.53157 0.42754 -0.55239 0.42685 -0.57322 0.43125 C -0.57972 0.43241 -0.58558 0.43889 -0.59196 0.44236 L -0.60445 0.44745 C -0.60758 0.45324 -0.61044 0.45949 -0.61383 0.46435 C -0.61669 0.46875 -0.62085 0.47037 -0.62333 0.47546 C -0.62515 0.48009 -0.62515 0.4868 -0.62645 0.49213 C -0.63803 0.54028 -0.62827 0.49213 -0.63569 0.53102 C -0.63465 0.54213 -0.63439 0.5537 -0.63257 0.56458 C -0.63075 0.57523 -0.6215 0.60208 -0.61695 0.60903 C -0.61435 0.61273 -0.6107 0.61227 -0.60758 0.61435 C -0.5753 0.63889 -0.6189 0.61134 -0.57634 0.6368 L -0.56697 0.64213 C -0.56385 0.64398 -0.56085 0.64722 -0.5576 0.64791 L -0.52948 0.65324 C -0.48054 0.65162 -0.43161 0.65278 -0.3828 0.64791 C -0.37707 0.64722 -0.37225 0.6412 -0.36705 0.6368 C -0.36379 0.63379 -0.36067 0.62986 -0.35768 0.62569 C -0.35169 0.6169 -0.34557 0.60463 -0.34206 0.59236 C -0.34062 0.58704 -0.34062 0.58055 -0.33893 0.57546 C -0.33334 0.55787 -0.32058 0.53912 -0.31707 0.51991 C -0.31603 0.51435 -0.3155 0.50856 -0.31394 0.50324 C -0.30665 0.48032 -0.30392 0.46944 -0.29208 0.45879 C -0.28336 0.45116 -0.26891 0.44977 -0.26084 0.44745 C -0.24066 0.43588 -0.26175 0.44722 -0.22648 0.43657 C -0.22218 0.43541 -0.21815 0.43264 -0.21411 0.43125 C -0.20891 0.42916 -0.20344 0.42778 -0.19849 0.42546 C -0.1899 0.42176 -0.18183 0.4162 -0.17337 0.41458 C -0.164 0.41273 -0.1545 0.41111 -0.14526 0.40879 C -0.14005 0.40764 -0.13485 0.40579 -0.12964 0.40347 C -0.1161 0.39676 -0.1092 0.38842 -0.09541 0.38657 C -0.0725 0.38356 -0.04946 0.3831 -0.02655 0.38102 C -0.02486 0.38055 -0.0013 0.37268 0.00143 0.37014 C 0.00833 0.36412 0.02017 0.34791 0.02017 0.34815 C 0.02121 0.34051 0.02186 0.33264 0.0233 0.32546 C 0.02668 0.30949 0.03058 0.30046 0.03579 0.2868 C 0.0367 0.27963 0.03983 0.25579 0.04191 0.24768 C 0.04373 0.2419 0.04672 0.23704 0.04842 0.23102 C 0.04985 0.22592 0.04985 0.21967 0.05154 0.21435 C 0.05505 0.20278 0.06169 0.19375 0.06403 0.18125 C 0.06508 0.17569 0.06573 0.16991 0.06716 0.16458 C 0.07497 0.13634 0.07341 0.16065 0.07341 0.13125 L 0.07341 0.13148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7176 1.03865 L -0.27176 1.03889 C -0.26343 1.03125 -0.25536 1.02314 -0.24677 1.01643 C -0.24378 1.01389 -0.24053 1.01296 -0.2374 1.01064 C -0.23324 1.0074 -0.22933 1.00231 -0.22491 0.99976 C -0.21996 0.99676 -0.2145 0.99606 -0.20929 0.99421 C -0.19094 0.97777 -0.20122 0.98564 -0.17805 0.97199 C -0.17493 0.97014 -0.17154 0.96967 -0.16868 0.96643 C -0.16556 0.96273 -0.16269 0.9581 -0.15931 0.95532 C -0.13887 0.93726 -0.15931 0.97314 -0.12495 0.92731 C -0.10803 0.90486 -0.1174 0.91412 -0.09683 0.89953 C -0.09371 0.89444 -0.09137 0.8868 -0.08746 0.88333 C -0.08173 0.87731 -0.06872 0.87199 -0.06872 0.87222 C -0.06664 0.86666 -0.0656 0.85879 -0.06247 0.85532 C -0.05896 0.85092 -0.05401 0.85231 -0.04998 0.84953 C -0.041 0.84351 -0.03592 0.83657 -0.02811 0.82777 C -0.02069 0.7875 -0.0298 0.83726 -0.02186 0.78865 C -0.02108 0.7831 -0.01978 0.77777 -0.01874 0.77199 C -0.01978 0.7537 -0.0203 0.73472 -0.02186 0.71643 C -0.02238 0.71064 -0.02303 0.70416 -0.02499 0.69976 C -0.03045 0.6875 -0.03527 0.67037 -0.04373 0.66643 L -0.05622 0.66111 C -0.08486 0.62916 -0.07171 0.6375 -0.09371 0.62754 C -0.09892 0.62222 -0.10399 0.61551 -0.10933 0.61088 C -0.11714 0.60416 -0.13028 0.60185 -0.13744 0.59976 C -0.20044 0.55509 -0.13939 0.59421 -0.303 0.59421 C -0.3427 0.59421 -0.38214 0.59051 -0.42171 0.58842 C -0.42795 0.58703 -0.43433 0.58541 -0.44045 0.5831 C -0.4437 0.58171 -0.4467 0.5787 -0.44982 0.57754 C -0.45607 0.57523 -0.46245 0.5743 -0.46856 0.57222 C -0.47182 0.57083 -0.47481 0.56782 -0.47793 0.56643 C -0.49498 0.55949 -0.51099 0.55995 -0.52791 0.54976 C -0.54145 0.54189 -0.53416 0.5456 -0.54978 0.53889 C -0.5529 0.53495 -0.5559 0.53055 -0.55915 0.52754 C -0.56371 0.52338 -0.57711 0.51805 -0.58102 0.51643 C -0.58414 0.51088 -0.58779 0.50578 -0.59039 0.49976 C -0.59508 0.48912 -0.60289 0.4662 -0.60289 0.46643 C -0.6021 0.45046 -0.60236 0.41412 -0.59664 0.39398 C -0.59377 0.38379 -0.58623 0.36689 -0.58102 0.36088 C -0.57829 0.3574 -0.57464 0.35787 -0.57165 0.35532 C -0.56839 0.35231 -0.56579 0.34676 -0.56228 0.34421 C -0.55837 0.3412 -0.55382 0.3412 -0.54978 0.33842 C -0.54549 0.33564 -0.54184 0.32986 -0.53729 0.32754 C -0.5313 0.3243 -0.52479 0.32384 -0.51854 0.32176 C -0.49264 0.31342 -0.51308 0.31967 -0.49043 0.31088 C -0.48535 0.30879 -0.48002 0.30717 -0.47481 0.30532 L -0.22491 0.31088 C -0.21762 0.31111 -0.21046 0.31643 -0.20304 0.31643 C -0.1489 0.31643 -0.09475 0.3125 -0.0406 0.31088 C -0.03644 0.30902 -0.0324 0.30694 -0.02811 0.30532 C -0.01965 0.30185 -0.01119 0.30046 -0.00312 0.29398 C 0.03528 0.26296 0.00925 0.27939 0.03124 0.2662 C 0.03332 0.26088 0.03554 0.25555 0.03749 0.24976 C 0.0397 0.24236 0.04126 0.23449 0.04374 0.22754 C 0.04647 0.21967 0.04998 0.21273 0.05311 0.20509 C 0.0509 0.16713 0.05675 0.15208 0.04061 0.13287 C 0.03775 0.12963 0.03437 0.12939 0.03124 0.12754 C 0.02838 0.12361 0.01393 0.1037 0.00938 0.09976 C 0.00638 0.09722 0.00052 0.09976 -4.33164E-6 0.09421 C -0.00299 0.06296 -4.33164E-6 0.03125 -4.33164E-6 -0.00024 L -4.33164E-6 3.7037E-6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57321 1.23102 L -0.57321 1.23125 C -0.58258 1.22547 -0.59222 1.2213 -0.60133 1.21436 C -0.60471 1.21181 -0.60731 1.20625 -0.6107 1.20348 C -0.61356 1.2007 -0.61695 1.19977 -0.62007 1.19792 C -0.62541 1.19422 -0.63035 1.18982 -0.63569 1.18658 C -0.63985 1.18426 -0.64415 1.1838 -0.64818 1.18125 C -0.66081 1.17315 -0.6789 1.16065 -0.69192 1.14792 C -0.69712 1.1426 -0.7022 1.13635 -0.70754 1.13102 C -0.71365 1.12523 -0.72029 1.12084 -0.72628 1.11436 C -0.7678 1.06852 -0.69764 1.13542 -0.75752 1.06436 L -0.76689 1.05348 C -0.76897 1.04699 -0.77157 1.04283 -0.77314 1.03681 C -0.78055 1.00417 -0.77548 0.94375 -0.77314 0.92547 C -0.77144 0.9125 -0.76728 0.89699 -0.76064 0.89213 C -0.73864 0.8713 -0.75713 0.88773 -0.73877 0.87547 C -0.73344 0.8713 -0.72836 0.8669 -0.72315 0.86459 C -0.71899 0.86204 -0.71469 0.86158 -0.71066 0.85834 C -0.70623 0.85602 -0.70246 0.84977 -0.69816 0.84792 C -0.69205 0.84352 -0.67942 0.83658 -0.67942 0.83681 L -0.52948 0.84121 C -0.52519 0.84121 -0.52128 0.84792 -0.51699 0.84792 C -0.492 0.84792 -0.467 0.84398 -0.44214 0.84121 C -0.43785 0.83866 -0.43329 0.83588 -0.42952 0.83125 C -0.4182 0.8169 -0.4221 0.81505 -0.4139 0.79769 C -0.41117 0.79167 -0.40765 0.78542 -0.40453 0.78102 C -0.40362 0.77547 -0.40232 0.77014 -0.40154 0.76389 C -0.39906 0.75047 -0.39841 0.7382 -0.39529 0.72523 C -0.39334 0.71667 -0.3906 0.71111 -0.38904 0.70324 C -0.38553 0.68681 -0.38475 0.66343 -0.38279 0.64792 C -0.38188 0.64213 -0.38058 0.63681 -0.37954 0.63102 C -0.38058 0.60718 -0.3811 0.58264 -0.38279 0.5588 C -0.38344 0.54769 -0.388 0.53334 -0.39216 0.5257 C -0.41104 0.48773 -0.40596 0.49815 -0.4264 0.47547 C -0.42952 0.47199 -0.43225 0.4669 -0.43577 0.46436 C -0.43967 0.46158 -0.44423 0.46135 -0.44839 0.45834 C -0.45373 0.45579 -0.45854 0.45093 -0.46388 0.44746 C -0.47651 0.44028 -0.47833 0.44329 -0.492 0.43658 C -0.49837 0.43357 -0.51074 0.42547 -0.51074 0.4257 C -0.53156 0.42755 -0.55239 0.42686 -0.57321 0.43125 C -0.57972 0.43241 -0.58558 0.43889 -0.59196 0.44236 L -0.60445 0.44746 C -0.60758 0.45324 -0.61044 0.45949 -0.61382 0.46436 C -0.61669 0.46875 -0.62085 0.47037 -0.62332 0.47547 C -0.62515 0.47963 -0.62515 0.48611 -0.62645 0.49213 C -0.63803 0.53982 -0.62827 0.49213 -0.63569 0.53102 C -0.63465 0.5419 -0.63439 0.55371 -0.63257 0.56459 C -0.63074 0.57523 -0.6215 0.60209 -0.61695 0.60903 C -0.61434 0.61273 -0.6107 0.61227 -0.60758 0.61436 C -0.5753 0.63889 -0.6189 0.61135 -0.57634 0.63681 L -0.56697 0.64213 C -0.56384 0.64398 -0.56085 0.64723 -0.55759 0.64792 L -0.52948 0.65324 C -0.48054 0.65162 -0.4316 0.65278 -0.38279 0.64792 C -0.37707 0.64723 -0.37212 0.64121 -0.36704 0.63681 C -0.36379 0.6338 -0.36067 0.62986 -0.35767 0.6257 C -0.35169 0.6169 -0.34557 0.60417 -0.34205 0.59236 C -0.34049 0.58704 -0.34049 0.58056 -0.33893 0.57547 C -0.3332 0.55787 -0.32058 0.53912 -0.31706 0.51991 C -0.31602 0.51412 -0.3155 0.50857 -0.31394 0.50324 C -0.30665 0.47963 -0.30392 0.46898 -0.29207 0.45834 C -0.28335 0.45116 -0.26891 0.44977 -0.26084 0.44746 C -0.24066 0.43588 -0.26175 0.44723 -0.22647 0.43658 C -0.22218 0.43542 -0.21814 0.43264 -0.21411 0.43125 C -0.2089 0.42917 -0.20344 0.42778 -0.19849 0.42547 C -0.1899 0.42176 -0.18183 0.41621 -0.17337 0.41459 C -0.164 0.41273 -0.1545 0.41111 -0.14526 0.4088 C -0.14005 0.40764 -0.13484 0.40579 -0.12964 0.40348 C -0.1161 0.39676 -0.1092 0.38843 -0.09541 0.38658 C -0.0725 0.38357 -0.04946 0.38311 -0.02655 0.38102 C -0.02486 0.38056 -0.0013 0.37269 0.00143 0.37014 C 0.00833 0.36412 0.02017 0.34792 0.02017 0.34815 C 0.02122 0.34051 0.02187 0.33218 0.0233 0.32547 C 0.02668 0.30949 0.03059 0.3 0.03579 0.28681 C 0.0367 0.27963 0.03983 0.25579 0.04191 0.24769 C 0.04373 0.2419 0.04673 0.23704 0.04842 0.23102 C 0.04985 0.2257 0.04985 0.21968 0.05154 0.21436 C 0.05506 0.20278 0.06169 0.19375 0.06404 0.18125 C 0.06508 0.17547 0.06573 0.16991 0.06716 0.16459 C 0.07497 0.13635 0.07341 0.16065 0.07341 0.13125 L 0.07341 0.13148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.55603 0.87176 L 0.55603 0.87199 C 0.56749 0.86459 0.57868 0.85556 0.5904 0.84954 C 0.59443 0.84723 0.62827 0.83889 0.631 0.83866 C 0.63934 0.83334 0.65274 0.82431 0.66224 0.82199 C 0.7186 0.80487 0.71431 0.80996 0.78407 0.80487 C 0.78928 0.80348 0.79448 0.80186 0.79969 0.79931 C 0.80594 0.7963 0.81843 0.7882 0.81843 0.78889 C 0.82156 0.78102 0.82429 0.77338 0.8278 0.76621 C 0.83158 0.75811 0.83678 0.75255 0.8403 0.74422 C 0.84199 0.73959 0.84616 0.70741 0.84655 0.7051 C 0.84589 0.69121 0.84694 0.64005 0.8403 0.61621 C 0.83366 0.59306 0.83535 0.6044 0.82468 0.58843 C 0.82117 0.58311 0.81895 0.5757 0.81531 0.57176 C 0.81049 0.56644 0.80464 0.56528 0.79969 0.56088 C 0.7963 0.55787 0.79331 0.55324 0.79032 0.54977 C 0.78602 0.54399 0.78238 0.53704 0.77782 0.53311 C 0.77392 0.5294 0.76949 0.52917 0.76533 0.52732 C 0.7622 0.52385 0.75947 0.51852 0.75596 0.51644 C 0.74255 0.50741 0.72888 0.50533 0.71535 0.49977 C 0.70689 0.49607 0.69036 0.48866 0.69036 0.48889 C 0.68723 0.48473 0.68424 0.48033 0.68099 0.47732 C 0.65508 0.4544 0.68906 0.4926 0.66224 0.46088 C 0.65808 0.44954 0.6491 0.44051 0.64962 0.42732 C 0.65183 0.38287 0.65326 0.33843 0.656 0.29399 C 0.65639 0.28658 0.65717 0.27848 0.65912 0.27176 C 0.66237 0.25973 0.66459 0.24352 0.67161 0.23843 C 0.72589 0.19977 0.68463 0.22616 0.71535 0.21065 C 0.73357 0.20116 0.71522 0.20811 0.73721 0.19954 C 0.74815 0.19514 0.76051 0.19144 0.77158 0.18843 C 0.77873 0.18635 0.78615 0.18473 0.79344 0.18311 C 0.79539 0.17246 0.79917 0.16806 0.79969 0.16065 C 0.8006 0.14375 0.79722 0.12292 0.79032 0.11088 C 0.78758 0.10579 0.7842 0.10278 0.78095 0.09954 C 0.77678 0.09537 0.77262 0.09167 0.76845 0.08843 C 0.76272 0.08403 0.75205 0.07963 0.74658 0.07755 C 0.74138 0.07524 0.73604 0.07385 0.73097 0.07199 C 0.72667 0.07014 0.72264 0.06806 0.71847 0.06644 C 0.68932 0.06806 0.6599 0.06482 0.631 0.07199 C 0.62202 0.07408 0.60588 0.09399 0.59664 0.1051 C 0.59456 0.11088 0.59196 0.11574 0.5904 0.12199 C 0.58194 0.15162 0.5887 0.19445 0.5904 0.22199 C 0.59079 0.22894 0.59196 0.23704 0.59352 0.24422 C 0.59508 0.25186 0.59768 0.2588 0.59977 0.26644 C 0.60081 0.27732 0.60159 0.28866 0.60289 0.29954 C 0.60367 0.30695 0.60601 0.31412 0.60601 0.32176 C 0.60601 0.35324 0.60445 0.38496 0.60289 0.41621 C 0.60263 0.41968 0.59821 0.44977 0.59664 0.4551 C 0.59235 0.46806 0.58428 0.4838 0.5779 0.49399 C 0.57178 0.50348 0.5658 0.51366 0.55916 0.52176 C 0.55525 0.52662 0.5507 0.52894 0.54666 0.53311 C 0.54133 0.5382 0.53638 0.54468 0.53104 0.54977 C 0.52076 0.55926 0.51022 0.56829 0.49981 0.57755 C 0.49356 0.58287 0.48796 0.59237 0.48093 0.59422 C 0.4687 0.59723 0.45568 0.59954 0.44358 0.6051 C 0.44032 0.60672 0.43733 0.6088 0.43408 0.61088 C 0.42249 0.60973 0.37394 0.60811 0.35299 0.59954 C 0.34648 0.59676 0.34036 0.59237 0.33425 0.58843 C 0.32058 0.5794 0.30704 0.57014 0.29364 0.56088 C 0.26032 0.5375 0.29598 0.56459 0.2624 0.52732 C 0.25954 0.52408 0.25589 0.52477 0.25303 0.52176 C 0.24639 0.51528 0.24053 0.50718 0.23428 0.49977 L 0.22491 0.48866 C 0.22283 0.48311 0.22049 0.47755 0.21867 0.47199 C 0.20279 0.42223 0.22127 0.47292 0.20617 0.43287 C 0.20513 0.42547 0.20305 0.41806 0.20305 0.41088 C 0.20305 0.3882 0.20461 0.36598 0.20617 0.34399 C 0.2076 0.32246 0.21151 0.31505 0.21554 0.29399 C 0.21684 0.28658 0.21762 0.2794 0.21867 0.27176 C 0.21671 0.23843 0.21945 0.21922 0.20916 0.19422 C 0.20669 0.18774 0.20318 0.18241 0.19992 0.17431 C 0.18977 0.16181 0.18053 0.14885 0.16869 0.13843 C 0.16569 0.13565 0.16231 0.13519 0.15931 0.13311 C 0.15502 0.1294 0.15111 0.12477 0.14682 0.12199 C 0.14278 0.11899 0.13836 0.11829 0.13432 0.11621 C 0.1217 0.10949 0.11519 0.10371 0.10309 0.09954 C 0.07953 0.0919 0.063 0.09167 0.03749 0.08843 C 0.03436 0.08658 0.03098 0.08542 0.02812 0.08287 C 0.0151 0.0713 0.01562 0.06343 0.00625 0.03866 C 0.00417 0.03311 -1.43564E-6 0.02871 -1.43564E-6 0.02199 L -1.43564E-6 -0.00023 L -1.43564E-6 -4.07407E-6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52232 0.275 L 0.52232 0.27523 C 0.45933 0.24121 0.52753 0.2757 0.48484 0.2581 C 0.48432 0.25787 0.46336 0.24676 0.4592 0.2456 C 0.45217 0.24375 0.44501 0.24283 0.43811 0.24144 C 0.42015 0.2257 0.43382 0.23588 0.40284 0.22477 C 0.39972 0.22385 0.39672 0.22199 0.3936 0.2206 C 0.37095 0.21181 0.39321 0.22153 0.3677 0.21227 C 0.3401 0.20255 0.38371 0.21459 0.34206 0.20394 C 0.31511 0.1882 0.34127 0.20255 0.30444 0.18727 C 0.3021 0.18635 0.29988 0.18426 0.29754 0.1831 C 0.29286 0.18148 0.28804 0.18033 0.28348 0.17894 C 0.28023 0.17616 0.27685 0.17454 0.27411 0.1706 C 0.27047 0.16597 0.26734 0.16042 0.26461 0.15394 C 0.2611 0.14584 0.25941 0.13449 0.25771 0.12477 C 0.25993 0.10533 0.26149 0.08565 0.26461 0.06644 C 0.26552 0.06181 0.26695 0.05672 0.2693 0.05394 C 0.27359 0.04931 0.28348 0.0456 0.28348 0.04584 C 0.29676 0.04838 0.3103 0.04769 0.32318 0.05394 C 0.32813 0.05625 0.33125 0.06482 0.33503 0.0706 C 0.33958 0.07778 0.34388 0.08588 0.34661 0.0956 C 0.34778 0.09954 0.3483 0.10394 0.34895 0.1081 C 0.3483 0.11505 0.34856 0.12292 0.34661 0.12894 C 0.33945 0.15209 0.33229 0.14676 0.31863 0.14977 C 0.27867 0.17361 0.32839 0.14537 0.21073 0.1581 C 0.20591 0.1588 0.20162 0.16482 0.1968 0.16644 C 0.19289 0.16783 0.18886 0.16875 0.18496 0.1706 C 0.18027 0.17292 0.17103 0.17894 0.17103 0.17917 C 0.1614 0.1919 0.15918 0.1926 0.15216 0.21227 C 0.15085 0.21621 0.15098 0.22084 0.14994 0.22477 C 0.14786 0.23218 0.14487 0.23843 0.14278 0.2456 C 0.14174 0.24954 0.14213 0.25486 0.14057 0.2581 C 0.13797 0.26366 0.13432 0.26644 0.1312 0.2706 C 0.12066 0.26945 0.09137 0.275 0.07979 0.25394 C 0.07666 0.24885 0.07679 0.23982 0.07497 0.2331 C 0.07289 0.22593 0.07029 0.21922 0.06794 0.21227 C 0.06925 0.19144 0.06846 0.1794 0.0725 0.16227 C 0.07393 0.15672 0.07497 0.15047 0.07718 0.1456 C 0.07901 0.1419 0.08187 0.14005 0.08434 0.13727 C 0.08734 0.12894 0.08916 0.11829 0.09371 0.11227 C 0.09684 0.1081 0.09983 0.10394 0.10309 0.09977 C 0.1053 0.09699 0.1079 0.09468 0.11011 0.09144 C 0.11675 0.08148 0.11714 0.07871 0.1217 0.06644 C 0.12092 0.05949 0.1204 0.05255 0.11949 0.0456 C 0.11884 0.04144 0.11884 0.03635 0.11701 0.0331 C 0.11389 0.02755 0.1092 0.025 0.1053 0.0206 C 0.10061 0.01528 0.09632 0.00857 0.09124 0.00394 C 0.06521 -0.01921 0.09814 0.00857 0.0725 -0.00856 C 0.06925 -0.01065 0.06638 -0.01435 0.06313 -0.0169 C 0.05844 -0.02037 0.05154 -0.02315 0.04686 -0.02523 C 0.00846 -0.0206 0.02005 -0.03565 0.00469 -0.00856 L -1.41611E-6 -0.00023 L -1.41611E-6 -2.59259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23" y="-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56441" y="1267907"/>
            <a:ext cx="15422597" cy="88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56441" y="2234356"/>
            <a:ext cx="15422597" cy="631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xStyles>
    <p:titleStyle>
      <a:lvl1pPr algn="l" rtl="0" fontAlgn="base">
        <a:spcBef>
          <a:spcPct val="0"/>
        </a:spcBef>
        <a:spcAft>
          <a:spcPct val="0"/>
        </a:spcAft>
        <a:defRPr sz="335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638175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1276985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915160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2553335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478790" indent="-478790" algn="l" rtl="0" fontAlgn="base">
        <a:spcBef>
          <a:spcPct val="20000"/>
        </a:spcBef>
        <a:spcAft>
          <a:spcPct val="0"/>
        </a:spcAft>
        <a:buChar char="•"/>
        <a:defRPr sz="2795">
          <a:solidFill>
            <a:schemeClr val="accent1"/>
          </a:solidFill>
          <a:latin typeface="+mn-lt"/>
          <a:ea typeface="+mn-ea"/>
          <a:cs typeface="+mn-cs"/>
        </a:defRPr>
      </a:lvl1pPr>
      <a:lvl2pPr marL="1037590" indent="-398780" algn="l" rtl="0" eaLnBrk="0" fontAlgn="base" hangingPunct="0">
        <a:spcBef>
          <a:spcPct val="20000"/>
        </a:spcBef>
        <a:spcAft>
          <a:spcPct val="0"/>
        </a:spcAft>
        <a:buChar char="–"/>
        <a:defRPr sz="2795">
          <a:solidFill>
            <a:schemeClr val="accent1"/>
          </a:solidFill>
          <a:latin typeface="+mn-lt"/>
          <a:ea typeface="仿宋_GB2312" pitchFamily="49" charset="-122"/>
        </a:defRPr>
      </a:lvl2pPr>
      <a:lvl3pPr marL="1595755" indent="-319405" algn="l" rtl="0" eaLnBrk="0" fontAlgn="base" hangingPunct="0">
        <a:spcBef>
          <a:spcPct val="20000"/>
        </a:spcBef>
        <a:spcAft>
          <a:spcPct val="0"/>
        </a:spcAft>
        <a:buChar char="•"/>
        <a:defRPr sz="335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2234565" indent="-319405" algn="l" rtl="0" eaLnBrk="0" fontAlgn="base" hangingPunct="0">
        <a:spcBef>
          <a:spcPct val="20000"/>
        </a:spcBef>
        <a:spcAft>
          <a:spcPct val="0"/>
        </a:spcAft>
        <a:buChar char="–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872740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3510915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4149725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4787900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5426075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1pPr>
      <a:lvl2pPr marL="63817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2pPr>
      <a:lvl3pPr marL="127698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3pPr>
      <a:lvl4pPr marL="1915160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4pPr>
      <a:lvl5pPr marL="255333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5pPr>
      <a:lvl6pPr marL="319214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6pPr>
      <a:lvl7pPr marL="3830320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7pPr>
      <a:lvl8pPr marL="446849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8pPr>
      <a:lvl9pPr marL="510730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52589" y="2472865"/>
            <a:ext cx="14032865" cy="3077766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 anchor="t">
            <a:spAutoFit/>
          </a:bodyPr>
          <a:lstStyle/>
          <a:p>
            <a:pPr algn="ctr"/>
            <a:r>
              <a:rPr lang="zh-CN" altLang="en-US" sz="19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alpha val="5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ramond" panose="02020404030301010803" charset="0"/>
                <a:cs typeface="Garamond" panose="02020404030301010803" charset="0"/>
              </a:rPr>
              <a:t>机器人下棋</a:t>
            </a:r>
            <a:endParaRPr lang="en-US" altLang="zh-CN" sz="194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2">
                  <a:alpha val="5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198" name="椭圆 197"/>
          <p:cNvSpPr/>
          <p:nvPr/>
        </p:nvSpPr>
        <p:spPr bwMode="auto">
          <a:xfrm>
            <a:off x="52591" y="-60230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0" name="椭圆 209"/>
          <p:cNvSpPr/>
          <p:nvPr/>
        </p:nvSpPr>
        <p:spPr bwMode="auto">
          <a:xfrm>
            <a:off x="2843893" y="-204912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1" name="椭圆 210"/>
          <p:cNvSpPr/>
          <p:nvPr/>
        </p:nvSpPr>
        <p:spPr bwMode="auto">
          <a:xfrm>
            <a:off x="265387" y="-204912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2" name="椭圆 211"/>
          <p:cNvSpPr/>
          <p:nvPr/>
        </p:nvSpPr>
        <p:spPr bwMode="auto">
          <a:xfrm>
            <a:off x="14607600" y="-183633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3" name="椭圆 212"/>
          <p:cNvSpPr/>
          <p:nvPr/>
        </p:nvSpPr>
        <p:spPr bwMode="auto">
          <a:xfrm>
            <a:off x="16819579" y="-835400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4" name="椭圆 213"/>
          <p:cNvSpPr/>
          <p:nvPr/>
        </p:nvSpPr>
        <p:spPr bwMode="auto">
          <a:xfrm>
            <a:off x="17374891" y="107494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5" name="椭圆 214"/>
          <p:cNvSpPr/>
          <p:nvPr/>
        </p:nvSpPr>
        <p:spPr bwMode="auto">
          <a:xfrm>
            <a:off x="3547705" y="-1646948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6" name="椭圆 215"/>
          <p:cNvSpPr/>
          <p:nvPr/>
        </p:nvSpPr>
        <p:spPr bwMode="auto">
          <a:xfrm>
            <a:off x="-727755" y="469454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3" name="实点"/>
          <p:cNvGrpSpPr/>
          <p:nvPr/>
        </p:nvGrpSpPr>
        <p:grpSpPr>
          <a:xfrm>
            <a:off x="1127447" y="4270912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3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4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6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7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8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9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1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2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5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6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7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185" name="虚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596" y="4060709"/>
            <a:ext cx="15310875" cy="14979574"/>
          </a:xfrm>
          <a:prstGeom prst="rect">
            <a:avLst/>
          </a:prstGeom>
        </p:spPr>
      </p:pic>
      <p:sp>
        <p:nvSpPr>
          <p:cNvPr id="196" name="椭圆 195"/>
          <p:cNvSpPr/>
          <p:nvPr/>
        </p:nvSpPr>
        <p:spPr bwMode="auto">
          <a:xfrm>
            <a:off x="3786566" y="7227864"/>
            <a:ext cx="9485948" cy="9485948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5" name="椭圆 194"/>
          <p:cNvSpPr/>
          <p:nvPr/>
        </p:nvSpPr>
        <p:spPr bwMode="auto">
          <a:xfrm>
            <a:off x="3360974" y="6802272"/>
            <a:ext cx="10337131" cy="10337131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4" name="椭圆 193"/>
          <p:cNvSpPr/>
          <p:nvPr/>
        </p:nvSpPr>
        <p:spPr bwMode="auto">
          <a:xfrm>
            <a:off x="3203550" y="6644848"/>
            <a:ext cx="10651979" cy="10651979"/>
          </a:xfrm>
          <a:prstGeom prst="ellipse">
            <a:avLst/>
          </a:prstGeom>
          <a:solidFill>
            <a:srgbClr val="05264B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 sz="20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1" name="椭圆 190"/>
          <p:cNvSpPr/>
          <p:nvPr/>
        </p:nvSpPr>
        <p:spPr bwMode="auto">
          <a:xfrm>
            <a:off x="3270857" y="6733110"/>
            <a:ext cx="10475456" cy="10475456"/>
          </a:xfrm>
          <a:prstGeom prst="ellipse">
            <a:avLst/>
          </a:prstGeom>
          <a:solidFill>
            <a:srgbClr val="062A52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27988" y="4942459"/>
            <a:ext cx="14557059" cy="14557059"/>
            <a:chOff x="804839" y="2704271"/>
            <a:chExt cx="10425480" cy="10425480"/>
          </a:xfrm>
        </p:grpSpPr>
        <p:sp>
          <p:nvSpPr>
            <p:cNvPr id="19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7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" name="椭圆 1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4" name="椭圆 183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6" name="椭圆 185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椭圆 191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椭圆 192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 rot="2884929">
            <a:off x="1805057" y="5519527"/>
            <a:ext cx="13402922" cy="13402922"/>
            <a:chOff x="804839" y="2704271"/>
            <a:chExt cx="10425480" cy="10425480"/>
          </a:xfrm>
        </p:grpSpPr>
        <p:sp>
          <p:nvSpPr>
            <p:cNvPr id="20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4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椭圆 200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椭圆 201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椭圆 202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4" name="椭圆 203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5" name="椭圆 204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06" name="Rectangle 3"/>
          <p:cNvSpPr txBox="1">
            <a:spLocks noChangeArrowheads="1"/>
          </p:cNvSpPr>
          <p:nvPr/>
        </p:nvSpPr>
        <p:spPr bwMode="auto">
          <a:xfrm>
            <a:off x="7987010" y="5413426"/>
            <a:ext cx="8202399" cy="1213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96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——</a:t>
            </a:r>
            <a:r>
              <a:rPr lang="zh-CN" altLang="en-US" sz="96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海克斯棋</a:t>
            </a:r>
            <a:endParaRPr sz="9600" b="1" dirty="0">
              <a:solidFill>
                <a:schemeClr val="bg1">
                  <a:lumMod val="85000"/>
                </a:schemeClr>
              </a:solidFill>
              <a:latin typeface="+mj-ea"/>
            </a:endParaRPr>
          </a:p>
        </p:txBody>
      </p:sp>
      <p:sp>
        <p:nvSpPr>
          <p:cNvPr id="218" name="椭圆 217"/>
          <p:cNvSpPr/>
          <p:nvPr/>
        </p:nvSpPr>
        <p:spPr bwMode="auto">
          <a:xfrm>
            <a:off x="-433314" y="167821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412480" y="41884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endParaRPr lang="zh-CN" altLang="en-US" sz="72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05763" y="1075055"/>
            <a:ext cx="4435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机器人原理及应用</a:t>
            </a:r>
          </a:p>
        </p:txBody>
      </p:sp>
      <p:pic>
        <p:nvPicPr>
          <p:cNvPr id="189" name="图片 18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23215"/>
            <a:ext cx="5213985" cy="156464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DE9C77-0DF2-40FA-9C6C-33DF5B804CC7}"/>
              </a:ext>
            </a:extLst>
          </p:cNvPr>
          <p:cNvGrpSpPr/>
          <p:nvPr/>
        </p:nvGrpSpPr>
        <p:grpSpPr>
          <a:xfrm>
            <a:off x="5875456" y="7435041"/>
            <a:ext cx="6155148" cy="1269069"/>
            <a:chOff x="6088596" y="7465525"/>
            <a:chExt cx="6155149" cy="126906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D5DF8D9-9798-40D1-9B59-46397F7F354E}"/>
                </a:ext>
              </a:extLst>
            </p:cNvPr>
            <p:cNvGrpSpPr/>
            <p:nvPr/>
          </p:nvGrpSpPr>
          <p:grpSpPr>
            <a:xfrm>
              <a:off x="6088596" y="7465525"/>
              <a:ext cx="5269632" cy="522773"/>
              <a:chOff x="6318249" y="7481451"/>
              <a:chExt cx="5722584" cy="522773"/>
            </a:xfrm>
          </p:grpSpPr>
          <p:sp>
            <p:nvSpPr>
              <p:cNvPr id="208" name="Freeform 10"/>
              <p:cNvSpPr>
                <a:spLocks noChangeAspect="1" noEditPoints="1"/>
              </p:cNvSpPr>
              <p:nvPr/>
            </p:nvSpPr>
            <p:spPr bwMode="auto">
              <a:xfrm>
                <a:off x="6318249" y="7481451"/>
                <a:ext cx="520590" cy="522773"/>
              </a:xfrm>
              <a:custGeom>
                <a:avLst/>
                <a:gdLst>
                  <a:gd name="T0" fmla="*/ 245 w 490"/>
                  <a:gd name="T1" fmla="*/ 0 h 490"/>
                  <a:gd name="T2" fmla="*/ 490 w 490"/>
                  <a:gd name="T3" fmla="*/ 245 h 490"/>
                  <a:gd name="T4" fmla="*/ 245 w 490"/>
                  <a:gd name="T5" fmla="*/ 490 h 490"/>
                  <a:gd name="T6" fmla="*/ 0 w 490"/>
                  <a:gd name="T7" fmla="*/ 245 h 490"/>
                  <a:gd name="T8" fmla="*/ 245 w 490"/>
                  <a:gd name="T9" fmla="*/ 0 h 490"/>
                  <a:gd name="T10" fmla="*/ 436 w 490"/>
                  <a:gd name="T11" fmla="*/ 250 h 490"/>
                  <a:gd name="T12" fmla="*/ 427 w 490"/>
                  <a:gd name="T13" fmla="*/ 256 h 490"/>
                  <a:gd name="T14" fmla="*/ 394 w 490"/>
                  <a:gd name="T15" fmla="*/ 256 h 490"/>
                  <a:gd name="T16" fmla="*/ 386 w 490"/>
                  <a:gd name="T17" fmla="*/ 253 h 490"/>
                  <a:gd name="T18" fmla="*/ 245 w 490"/>
                  <a:gd name="T19" fmla="*/ 105 h 490"/>
                  <a:gd name="T20" fmla="*/ 104 w 490"/>
                  <a:gd name="T21" fmla="*/ 253 h 490"/>
                  <a:gd name="T22" fmla="*/ 96 w 490"/>
                  <a:gd name="T23" fmla="*/ 256 h 490"/>
                  <a:gd name="T24" fmla="*/ 63 w 490"/>
                  <a:gd name="T25" fmla="*/ 256 h 490"/>
                  <a:gd name="T26" fmla="*/ 54 w 490"/>
                  <a:gd name="T27" fmla="*/ 250 h 490"/>
                  <a:gd name="T28" fmla="*/ 56 w 490"/>
                  <a:gd name="T29" fmla="*/ 239 h 490"/>
                  <a:gd name="T30" fmla="*/ 236 w 490"/>
                  <a:gd name="T31" fmla="*/ 52 h 490"/>
                  <a:gd name="T32" fmla="*/ 245 w 490"/>
                  <a:gd name="T33" fmla="*/ 48 h 490"/>
                  <a:gd name="T34" fmla="*/ 254 w 490"/>
                  <a:gd name="T35" fmla="*/ 52 h 490"/>
                  <a:gd name="T36" fmla="*/ 434 w 490"/>
                  <a:gd name="T37" fmla="*/ 239 h 490"/>
                  <a:gd name="T38" fmla="*/ 436 w 490"/>
                  <a:gd name="T39" fmla="*/ 250 h 490"/>
                  <a:gd name="T40" fmla="*/ 113 w 490"/>
                  <a:gd name="T41" fmla="*/ 267 h 490"/>
                  <a:gd name="T42" fmla="*/ 113 w 490"/>
                  <a:gd name="T43" fmla="*/ 267 h 490"/>
                  <a:gd name="T44" fmla="*/ 113 w 490"/>
                  <a:gd name="T45" fmla="*/ 379 h 490"/>
                  <a:gd name="T46" fmla="*/ 129 w 490"/>
                  <a:gd name="T47" fmla="*/ 398 h 490"/>
                  <a:gd name="T48" fmla="*/ 202 w 490"/>
                  <a:gd name="T49" fmla="*/ 398 h 490"/>
                  <a:gd name="T50" fmla="*/ 202 w 490"/>
                  <a:gd name="T51" fmla="*/ 276 h 490"/>
                  <a:gd name="T52" fmla="*/ 221 w 490"/>
                  <a:gd name="T53" fmla="*/ 257 h 490"/>
                  <a:gd name="T54" fmla="*/ 269 w 490"/>
                  <a:gd name="T55" fmla="*/ 257 h 490"/>
                  <a:gd name="T56" fmla="*/ 288 w 490"/>
                  <a:gd name="T57" fmla="*/ 276 h 490"/>
                  <a:gd name="T58" fmla="*/ 288 w 490"/>
                  <a:gd name="T59" fmla="*/ 398 h 490"/>
                  <a:gd name="T60" fmla="*/ 361 w 490"/>
                  <a:gd name="T61" fmla="*/ 398 h 490"/>
                  <a:gd name="T62" fmla="*/ 377 w 490"/>
                  <a:gd name="T63" fmla="*/ 379 h 490"/>
                  <a:gd name="T64" fmla="*/ 377 w 490"/>
                  <a:gd name="T65" fmla="*/ 268 h 490"/>
                  <a:gd name="T66" fmla="*/ 245 w 490"/>
                  <a:gd name="T67" fmla="*/ 130 h 490"/>
                  <a:gd name="T68" fmla="*/ 113 w 490"/>
                  <a:gd name="T69" fmla="*/ 267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0" h="490">
                    <a:moveTo>
                      <a:pt x="245" y="0"/>
                    </a:moveTo>
                    <a:cubicBezTo>
                      <a:pt x="380" y="0"/>
                      <a:pt x="490" y="110"/>
                      <a:pt x="490" y="245"/>
                    </a:cubicBezTo>
                    <a:cubicBezTo>
                      <a:pt x="490" y="381"/>
                      <a:pt x="380" y="490"/>
                      <a:pt x="245" y="490"/>
                    </a:cubicBezTo>
                    <a:cubicBezTo>
                      <a:pt x="110" y="490"/>
                      <a:pt x="0" y="381"/>
                      <a:pt x="0" y="245"/>
                    </a:cubicBezTo>
                    <a:cubicBezTo>
                      <a:pt x="0" y="110"/>
                      <a:pt x="110" y="0"/>
                      <a:pt x="245" y="0"/>
                    </a:cubicBezTo>
                    <a:close/>
                    <a:moveTo>
                      <a:pt x="436" y="250"/>
                    </a:moveTo>
                    <a:cubicBezTo>
                      <a:pt x="435" y="254"/>
                      <a:pt x="431" y="256"/>
                      <a:pt x="427" y="256"/>
                    </a:cubicBezTo>
                    <a:lnTo>
                      <a:pt x="394" y="256"/>
                    </a:lnTo>
                    <a:cubicBezTo>
                      <a:pt x="391" y="256"/>
                      <a:pt x="388" y="255"/>
                      <a:pt x="386" y="253"/>
                    </a:cubicBezTo>
                    <a:lnTo>
                      <a:pt x="245" y="105"/>
                    </a:lnTo>
                    <a:lnTo>
                      <a:pt x="104" y="253"/>
                    </a:lnTo>
                    <a:cubicBezTo>
                      <a:pt x="102" y="255"/>
                      <a:pt x="99" y="256"/>
                      <a:pt x="96" y="256"/>
                    </a:cubicBezTo>
                    <a:lnTo>
                      <a:pt x="63" y="256"/>
                    </a:lnTo>
                    <a:cubicBezTo>
                      <a:pt x="59" y="256"/>
                      <a:pt x="55" y="254"/>
                      <a:pt x="54" y="250"/>
                    </a:cubicBezTo>
                    <a:cubicBezTo>
                      <a:pt x="52" y="246"/>
                      <a:pt x="53" y="242"/>
                      <a:pt x="56" y="239"/>
                    </a:cubicBezTo>
                    <a:lnTo>
                      <a:pt x="236" y="52"/>
                    </a:lnTo>
                    <a:cubicBezTo>
                      <a:pt x="238" y="49"/>
                      <a:pt x="242" y="48"/>
                      <a:pt x="245" y="48"/>
                    </a:cubicBezTo>
                    <a:cubicBezTo>
                      <a:pt x="248" y="48"/>
                      <a:pt x="252" y="49"/>
                      <a:pt x="254" y="52"/>
                    </a:cubicBezTo>
                    <a:lnTo>
                      <a:pt x="434" y="239"/>
                    </a:lnTo>
                    <a:cubicBezTo>
                      <a:pt x="437" y="242"/>
                      <a:pt x="438" y="246"/>
                      <a:pt x="436" y="250"/>
                    </a:cubicBezTo>
                    <a:close/>
                    <a:moveTo>
                      <a:pt x="113" y="267"/>
                    </a:moveTo>
                    <a:lnTo>
                      <a:pt x="113" y="267"/>
                    </a:lnTo>
                    <a:lnTo>
                      <a:pt x="113" y="379"/>
                    </a:lnTo>
                    <a:cubicBezTo>
                      <a:pt x="113" y="389"/>
                      <a:pt x="120" y="398"/>
                      <a:pt x="129" y="398"/>
                    </a:cubicBezTo>
                    <a:lnTo>
                      <a:pt x="202" y="398"/>
                    </a:lnTo>
                    <a:lnTo>
                      <a:pt x="202" y="276"/>
                    </a:lnTo>
                    <a:cubicBezTo>
                      <a:pt x="202" y="266"/>
                      <a:pt x="211" y="257"/>
                      <a:pt x="221" y="257"/>
                    </a:cubicBezTo>
                    <a:lnTo>
                      <a:pt x="269" y="257"/>
                    </a:lnTo>
                    <a:cubicBezTo>
                      <a:pt x="279" y="257"/>
                      <a:pt x="288" y="266"/>
                      <a:pt x="288" y="276"/>
                    </a:cubicBezTo>
                    <a:lnTo>
                      <a:pt x="288" y="398"/>
                    </a:lnTo>
                    <a:lnTo>
                      <a:pt x="361" y="398"/>
                    </a:lnTo>
                    <a:cubicBezTo>
                      <a:pt x="370" y="398"/>
                      <a:pt x="377" y="389"/>
                      <a:pt x="377" y="379"/>
                    </a:cubicBezTo>
                    <a:lnTo>
                      <a:pt x="377" y="268"/>
                    </a:lnTo>
                    <a:lnTo>
                      <a:pt x="245" y="130"/>
                    </a:lnTo>
                    <a:lnTo>
                      <a:pt x="113" y="267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127677" tIns="63839" rIns="127677" bIns="63839" numCol="1" anchor="t" anchorCtr="0" compatLnSpc="1"/>
              <a:lstStyle/>
              <a:p>
                <a:endParaRPr lang="zh-CN" altLang="en-US" sz="20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09" name="Rectangle 4"/>
              <p:cNvSpPr txBox="1">
                <a:spLocks noChangeArrowheads="1"/>
              </p:cNvSpPr>
              <p:nvPr/>
            </p:nvSpPr>
            <p:spPr bwMode="auto">
              <a:xfrm>
                <a:off x="7021452" y="7488786"/>
                <a:ext cx="5019381" cy="4776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7677" tIns="63839" rIns="127677" bIns="63839" numCol="1" anchor="ctr" anchorCtr="0" compatLnSpc="1"/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algn="l"/>
                <a:r>
                  <a:rPr lang="zh-CN" altLang="en-US" sz="3200" b="0" dirty="0">
                    <a:solidFill>
                      <a:schemeClr val="bg1">
                        <a:lumMod val="85000"/>
                      </a:schemeClr>
                    </a:solidFill>
                    <a:sym typeface="+mn-ea"/>
                  </a:rPr>
                  <a:t>课程老师：赵姝颖 孙浩</a:t>
                </a:r>
                <a:endParaRPr lang="en-US" altLang="zh-CN" sz="3200" b="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217" name="Freeform 10">
              <a:extLst>
                <a:ext uri="{FF2B5EF4-FFF2-40B4-BE49-F238E27FC236}">
                  <a16:creationId xmlns:a16="http://schemas.microsoft.com/office/drawing/2014/main" id="{7201AE81-D7ED-4800-A8D1-248B855CC9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88596" y="8211821"/>
              <a:ext cx="479384" cy="522773"/>
            </a:xfrm>
            <a:custGeom>
              <a:avLst/>
              <a:gdLst>
                <a:gd name="T0" fmla="*/ 245 w 490"/>
                <a:gd name="T1" fmla="*/ 0 h 490"/>
                <a:gd name="T2" fmla="*/ 490 w 490"/>
                <a:gd name="T3" fmla="*/ 245 h 490"/>
                <a:gd name="T4" fmla="*/ 245 w 490"/>
                <a:gd name="T5" fmla="*/ 490 h 490"/>
                <a:gd name="T6" fmla="*/ 0 w 490"/>
                <a:gd name="T7" fmla="*/ 245 h 490"/>
                <a:gd name="T8" fmla="*/ 245 w 490"/>
                <a:gd name="T9" fmla="*/ 0 h 490"/>
                <a:gd name="T10" fmla="*/ 436 w 490"/>
                <a:gd name="T11" fmla="*/ 250 h 490"/>
                <a:gd name="T12" fmla="*/ 427 w 490"/>
                <a:gd name="T13" fmla="*/ 256 h 490"/>
                <a:gd name="T14" fmla="*/ 394 w 490"/>
                <a:gd name="T15" fmla="*/ 256 h 490"/>
                <a:gd name="T16" fmla="*/ 386 w 490"/>
                <a:gd name="T17" fmla="*/ 253 h 490"/>
                <a:gd name="T18" fmla="*/ 245 w 490"/>
                <a:gd name="T19" fmla="*/ 105 h 490"/>
                <a:gd name="T20" fmla="*/ 104 w 490"/>
                <a:gd name="T21" fmla="*/ 253 h 490"/>
                <a:gd name="T22" fmla="*/ 96 w 490"/>
                <a:gd name="T23" fmla="*/ 256 h 490"/>
                <a:gd name="T24" fmla="*/ 63 w 490"/>
                <a:gd name="T25" fmla="*/ 256 h 490"/>
                <a:gd name="T26" fmla="*/ 54 w 490"/>
                <a:gd name="T27" fmla="*/ 250 h 490"/>
                <a:gd name="T28" fmla="*/ 56 w 490"/>
                <a:gd name="T29" fmla="*/ 239 h 490"/>
                <a:gd name="T30" fmla="*/ 236 w 490"/>
                <a:gd name="T31" fmla="*/ 52 h 490"/>
                <a:gd name="T32" fmla="*/ 245 w 490"/>
                <a:gd name="T33" fmla="*/ 48 h 490"/>
                <a:gd name="T34" fmla="*/ 254 w 490"/>
                <a:gd name="T35" fmla="*/ 52 h 490"/>
                <a:gd name="T36" fmla="*/ 434 w 490"/>
                <a:gd name="T37" fmla="*/ 239 h 490"/>
                <a:gd name="T38" fmla="*/ 436 w 490"/>
                <a:gd name="T39" fmla="*/ 250 h 490"/>
                <a:gd name="T40" fmla="*/ 113 w 490"/>
                <a:gd name="T41" fmla="*/ 267 h 490"/>
                <a:gd name="T42" fmla="*/ 113 w 490"/>
                <a:gd name="T43" fmla="*/ 267 h 490"/>
                <a:gd name="T44" fmla="*/ 113 w 490"/>
                <a:gd name="T45" fmla="*/ 379 h 490"/>
                <a:gd name="T46" fmla="*/ 129 w 490"/>
                <a:gd name="T47" fmla="*/ 398 h 490"/>
                <a:gd name="T48" fmla="*/ 202 w 490"/>
                <a:gd name="T49" fmla="*/ 398 h 490"/>
                <a:gd name="T50" fmla="*/ 202 w 490"/>
                <a:gd name="T51" fmla="*/ 276 h 490"/>
                <a:gd name="T52" fmla="*/ 221 w 490"/>
                <a:gd name="T53" fmla="*/ 257 h 490"/>
                <a:gd name="T54" fmla="*/ 269 w 490"/>
                <a:gd name="T55" fmla="*/ 257 h 490"/>
                <a:gd name="T56" fmla="*/ 288 w 490"/>
                <a:gd name="T57" fmla="*/ 276 h 490"/>
                <a:gd name="T58" fmla="*/ 288 w 490"/>
                <a:gd name="T59" fmla="*/ 398 h 490"/>
                <a:gd name="T60" fmla="*/ 361 w 490"/>
                <a:gd name="T61" fmla="*/ 398 h 490"/>
                <a:gd name="T62" fmla="*/ 377 w 490"/>
                <a:gd name="T63" fmla="*/ 379 h 490"/>
                <a:gd name="T64" fmla="*/ 377 w 490"/>
                <a:gd name="T65" fmla="*/ 268 h 490"/>
                <a:gd name="T66" fmla="*/ 245 w 490"/>
                <a:gd name="T67" fmla="*/ 130 h 490"/>
                <a:gd name="T68" fmla="*/ 113 w 490"/>
                <a:gd name="T69" fmla="*/ 26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490">
                  <a:moveTo>
                    <a:pt x="245" y="0"/>
                  </a:moveTo>
                  <a:cubicBezTo>
                    <a:pt x="380" y="0"/>
                    <a:pt x="490" y="110"/>
                    <a:pt x="490" y="245"/>
                  </a:cubicBezTo>
                  <a:cubicBezTo>
                    <a:pt x="490" y="381"/>
                    <a:pt x="380" y="490"/>
                    <a:pt x="245" y="490"/>
                  </a:cubicBezTo>
                  <a:cubicBezTo>
                    <a:pt x="110" y="490"/>
                    <a:pt x="0" y="381"/>
                    <a:pt x="0" y="245"/>
                  </a:cubicBezTo>
                  <a:cubicBezTo>
                    <a:pt x="0" y="110"/>
                    <a:pt x="110" y="0"/>
                    <a:pt x="245" y="0"/>
                  </a:cubicBezTo>
                  <a:close/>
                  <a:moveTo>
                    <a:pt x="436" y="250"/>
                  </a:moveTo>
                  <a:cubicBezTo>
                    <a:pt x="435" y="254"/>
                    <a:pt x="431" y="256"/>
                    <a:pt x="427" y="256"/>
                  </a:cubicBezTo>
                  <a:lnTo>
                    <a:pt x="394" y="256"/>
                  </a:lnTo>
                  <a:cubicBezTo>
                    <a:pt x="391" y="256"/>
                    <a:pt x="388" y="255"/>
                    <a:pt x="386" y="253"/>
                  </a:cubicBezTo>
                  <a:lnTo>
                    <a:pt x="245" y="105"/>
                  </a:lnTo>
                  <a:lnTo>
                    <a:pt x="104" y="253"/>
                  </a:lnTo>
                  <a:cubicBezTo>
                    <a:pt x="102" y="255"/>
                    <a:pt x="99" y="256"/>
                    <a:pt x="96" y="256"/>
                  </a:cubicBezTo>
                  <a:lnTo>
                    <a:pt x="63" y="256"/>
                  </a:lnTo>
                  <a:cubicBezTo>
                    <a:pt x="59" y="256"/>
                    <a:pt x="55" y="254"/>
                    <a:pt x="54" y="250"/>
                  </a:cubicBezTo>
                  <a:cubicBezTo>
                    <a:pt x="52" y="246"/>
                    <a:pt x="53" y="242"/>
                    <a:pt x="56" y="239"/>
                  </a:cubicBezTo>
                  <a:lnTo>
                    <a:pt x="236" y="52"/>
                  </a:lnTo>
                  <a:cubicBezTo>
                    <a:pt x="238" y="49"/>
                    <a:pt x="242" y="48"/>
                    <a:pt x="245" y="48"/>
                  </a:cubicBezTo>
                  <a:cubicBezTo>
                    <a:pt x="248" y="48"/>
                    <a:pt x="252" y="49"/>
                    <a:pt x="254" y="52"/>
                  </a:cubicBezTo>
                  <a:lnTo>
                    <a:pt x="434" y="239"/>
                  </a:lnTo>
                  <a:cubicBezTo>
                    <a:pt x="437" y="242"/>
                    <a:pt x="438" y="246"/>
                    <a:pt x="436" y="250"/>
                  </a:cubicBezTo>
                  <a:close/>
                  <a:moveTo>
                    <a:pt x="113" y="267"/>
                  </a:moveTo>
                  <a:lnTo>
                    <a:pt x="113" y="267"/>
                  </a:lnTo>
                  <a:lnTo>
                    <a:pt x="113" y="379"/>
                  </a:lnTo>
                  <a:cubicBezTo>
                    <a:pt x="113" y="389"/>
                    <a:pt x="120" y="398"/>
                    <a:pt x="129" y="398"/>
                  </a:cubicBezTo>
                  <a:lnTo>
                    <a:pt x="202" y="398"/>
                  </a:lnTo>
                  <a:lnTo>
                    <a:pt x="202" y="276"/>
                  </a:lnTo>
                  <a:cubicBezTo>
                    <a:pt x="202" y="266"/>
                    <a:pt x="211" y="257"/>
                    <a:pt x="221" y="257"/>
                  </a:cubicBezTo>
                  <a:lnTo>
                    <a:pt x="269" y="257"/>
                  </a:lnTo>
                  <a:cubicBezTo>
                    <a:pt x="279" y="257"/>
                    <a:pt x="288" y="266"/>
                    <a:pt x="288" y="276"/>
                  </a:cubicBezTo>
                  <a:lnTo>
                    <a:pt x="288" y="398"/>
                  </a:lnTo>
                  <a:lnTo>
                    <a:pt x="361" y="398"/>
                  </a:lnTo>
                  <a:cubicBezTo>
                    <a:pt x="370" y="398"/>
                    <a:pt x="377" y="389"/>
                    <a:pt x="377" y="379"/>
                  </a:cubicBezTo>
                  <a:lnTo>
                    <a:pt x="377" y="268"/>
                  </a:lnTo>
                  <a:lnTo>
                    <a:pt x="245" y="130"/>
                  </a:lnTo>
                  <a:lnTo>
                    <a:pt x="113" y="26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7677" tIns="63839" rIns="127677" bIns="63839" numCol="1" anchor="t" anchorCtr="0" compatLnSpc="1"/>
            <a:lstStyle/>
            <a:p>
              <a:endParaRPr lang="zh-CN" altLang="en-US" sz="20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9" name="Rectangle 4">
              <a:extLst>
                <a:ext uri="{FF2B5EF4-FFF2-40B4-BE49-F238E27FC236}">
                  <a16:creationId xmlns:a16="http://schemas.microsoft.com/office/drawing/2014/main" id="{BBF09A17-5B9B-4DB6-9AB3-7C94F0F56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6139" y="8219156"/>
              <a:ext cx="5507606" cy="406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677" tIns="63839" rIns="127677" bIns="6383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l"/>
              <a:r>
                <a:rPr lang="zh-CN" altLang="en-US" sz="3200" b="0" dirty="0">
                  <a:solidFill>
                    <a:schemeClr val="bg1">
                      <a:lumMod val="85000"/>
                    </a:schemeClr>
                  </a:solidFill>
                  <a:sym typeface="+mn-ea"/>
                </a:rPr>
                <a:t>小组成员：张硕 张欣宇 姜滔</a:t>
              </a:r>
              <a:endParaRPr lang="en-US" altLang="zh-CN" sz="3200" b="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椭圆 390"/>
          <p:cNvSpPr/>
          <p:nvPr/>
        </p:nvSpPr>
        <p:spPr bwMode="auto">
          <a:xfrm>
            <a:off x="471330" y="140858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2" name="椭圆 391"/>
          <p:cNvSpPr/>
          <p:nvPr/>
        </p:nvSpPr>
        <p:spPr bwMode="auto">
          <a:xfrm>
            <a:off x="3262633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3" name="椭圆 392"/>
          <p:cNvSpPr/>
          <p:nvPr/>
        </p:nvSpPr>
        <p:spPr bwMode="auto">
          <a:xfrm>
            <a:off x="684126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4" name="椭圆 393"/>
          <p:cNvSpPr/>
          <p:nvPr/>
        </p:nvSpPr>
        <p:spPr bwMode="auto">
          <a:xfrm>
            <a:off x="15026340" y="17456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5" name="椭圆 394"/>
          <p:cNvSpPr/>
          <p:nvPr/>
        </p:nvSpPr>
        <p:spPr bwMode="auto">
          <a:xfrm>
            <a:off x="17290905" y="117549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6" name="椭圆 395"/>
          <p:cNvSpPr/>
          <p:nvPr/>
        </p:nvSpPr>
        <p:spPr bwMode="auto">
          <a:xfrm>
            <a:off x="17793628" y="3085837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7" name="椭圆 396"/>
          <p:cNvSpPr/>
          <p:nvPr/>
        </p:nvSpPr>
        <p:spPr bwMode="auto">
          <a:xfrm>
            <a:off x="3966444" y="363945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8" name="椭圆 397"/>
          <p:cNvSpPr/>
          <p:nvPr/>
        </p:nvSpPr>
        <p:spPr bwMode="auto">
          <a:xfrm>
            <a:off x="-309018" y="670543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grpSp>
        <p:nvGrpSpPr>
          <p:cNvPr id="197" name="实点"/>
          <p:cNvGrpSpPr/>
          <p:nvPr/>
        </p:nvGrpSpPr>
        <p:grpSpPr>
          <a:xfrm>
            <a:off x="1127444" y="-5286020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98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5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7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8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9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0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1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2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3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4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5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6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7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8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9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0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1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2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3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4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5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6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7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8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9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0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1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2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3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4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5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6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7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8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9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0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1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2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3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4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5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6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7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8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9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0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1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2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3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4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5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6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7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8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9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0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1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2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3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4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5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6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7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8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9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0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1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2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3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4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5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6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7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8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9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0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1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2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3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4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5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6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7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8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9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0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1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2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3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4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5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6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7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8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9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0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1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2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3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4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5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6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7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8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9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0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1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2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3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4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5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6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7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8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9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0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1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2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3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4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5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6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8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9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0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1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2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3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4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5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6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7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8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9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0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1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2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3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4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5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6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7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8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9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0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1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2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3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4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5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6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7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8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9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0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1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2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3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4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5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366" name="虚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34" y="-5592313"/>
            <a:ext cx="15310875" cy="14979574"/>
          </a:xfrm>
          <a:prstGeom prst="rect">
            <a:avLst/>
          </a:prstGeom>
        </p:spPr>
      </p:pic>
      <p:sp>
        <p:nvSpPr>
          <p:cNvPr id="370" name="椭圆 369"/>
          <p:cNvSpPr/>
          <p:nvPr/>
        </p:nvSpPr>
        <p:spPr bwMode="auto">
          <a:xfrm>
            <a:off x="3291812" y="-2954027"/>
            <a:ext cx="10475456" cy="10475456"/>
          </a:xfrm>
          <a:prstGeom prst="ellipse">
            <a:avLst/>
          </a:prstGeom>
          <a:solidFill>
            <a:srgbClr val="062A52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pic>
        <p:nvPicPr>
          <p:cNvPr id="371" name="地球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08" y="-2944294"/>
            <a:ext cx="8090560" cy="9782656"/>
          </a:xfrm>
          <a:prstGeom prst="rect">
            <a:avLst/>
          </a:prstGeom>
        </p:spPr>
      </p:pic>
      <p:grpSp>
        <p:nvGrpSpPr>
          <p:cNvPr id="373" name="组合 372"/>
          <p:cNvGrpSpPr/>
          <p:nvPr/>
        </p:nvGrpSpPr>
        <p:grpSpPr>
          <a:xfrm>
            <a:off x="1227988" y="-5494559"/>
            <a:ext cx="14557059" cy="14557059"/>
            <a:chOff x="804839" y="2704271"/>
            <a:chExt cx="10425480" cy="10425480"/>
          </a:xfrm>
        </p:grpSpPr>
        <p:sp>
          <p:nvSpPr>
            <p:cNvPr id="374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9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5" name="椭圆 374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6" name="椭圆 375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7" name="椭圆 376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8" name="椭圆 377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9" name="椭圆 378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80" name="组合 379"/>
          <p:cNvGrpSpPr/>
          <p:nvPr/>
        </p:nvGrpSpPr>
        <p:grpSpPr>
          <a:xfrm rot="2884929">
            <a:off x="1805057" y="-4917490"/>
            <a:ext cx="13402922" cy="13402922"/>
            <a:chOff x="804839" y="2704271"/>
            <a:chExt cx="10425480" cy="10425480"/>
          </a:xfrm>
        </p:grpSpPr>
        <p:sp>
          <p:nvSpPr>
            <p:cNvPr id="381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2" name="椭圆 381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3" name="椭圆 382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4" name="椭圆 383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5" name="椭圆 384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6" name="椭圆 385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399" name="Rectangle 3"/>
          <p:cNvSpPr txBox="1">
            <a:spLocks noChangeArrowheads="1"/>
          </p:cNvSpPr>
          <p:nvPr/>
        </p:nvSpPr>
        <p:spPr bwMode="auto">
          <a:xfrm>
            <a:off x="6941781" y="482161"/>
            <a:ext cx="3220169" cy="139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9775" b="1" dirty="0">
                <a:solidFill>
                  <a:schemeClr val="bg2"/>
                </a:solidFill>
                <a:latin typeface="+mj-ea"/>
              </a:rPr>
              <a:t>目 录</a:t>
            </a:r>
            <a:endParaRPr lang="zh-CN" altLang="zh-CN" sz="9775" b="1" dirty="0">
              <a:solidFill>
                <a:schemeClr val="bg2"/>
              </a:solidFill>
              <a:latin typeface="+mj-ea"/>
            </a:endParaRPr>
          </a:p>
        </p:txBody>
      </p:sp>
      <p:sp>
        <p:nvSpPr>
          <p:cNvPr id="418" name="AutoShape 26"/>
          <p:cNvSpPr/>
          <p:nvPr/>
        </p:nvSpPr>
        <p:spPr bwMode="auto">
          <a:xfrm>
            <a:off x="5564200" y="1747241"/>
            <a:ext cx="5919327" cy="73027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3199" tIns="53199" rIns="53199" bIns="53199" anchor="ctr"/>
          <a:lstStyle/>
          <a:p>
            <a:pPr algn="ctr"/>
            <a:r>
              <a:rPr lang="es-ES" altLang="zh-CN" sz="335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Project Content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9416660-AD6C-4F63-8556-CCFF5F9E0253}"/>
              </a:ext>
            </a:extLst>
          </p:cNvPr>
          <p:cNvGrpSpPr/>
          <p:nvPr/>
        </p:nvGrpSpPr>
        <p:grpSpPr>
          <a:xfrm>
            <a:off x="5353055" y="2555240"/>
            <a:ext cx="5994637" cy="7137875"/>
            <a:chOff x="4786789" y="2555240"/>
            <a:chExt cx="5994637" cy="7137875"/>
          </a:xfrm>
        </p:grpSpPr>
        <p:sp>
          <p:nvSpPr>
            <p:cNvPr id="422" name="文本框 421"/>
            <p:cNvSpPr txBox="1"/>
            <p:nvPr/>
          </p:nvSpPr>
          <p:spPr>
            <a:xfrm>
              <a:off x="9995057" y="3699079"/>
              <a:ext cx="786369" cy="26010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91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教学测展示</a:t>
              </a:r>
            </a:p>
          </p:txBody>
        </p:sp>
        <p:sp>
          <p:nvSpPr>
            <p:cNvPr id="424" name="文本框 423"/>
            <p:cNvSpPr txBox="1"/>
            <p:nvPr/>
          </p:nvSpPr>
          <p:spPr>
            <a:xfrm>
              <a:off x="8258968" y="3699079"/>
              <a:ext cx="786369" cy="36045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91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汉语言版块实现</a:t>
              </a:r>
            </a:p>
          </p:txBody>
        </p:sp>
        <p:sp>
          <p:nvSpPr>
            <p:cNvPr id="425" name="文本框 424"/>
            <p:cNvSpPr txBox="1"/>
            <p:nvPr/>
          </p:nvSpPr>
          <p:spPr>
            <a:xfrm>
              <a:off x="6570583" y="3699079"/>
              <a:ext cx="738664" cy="599403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Alpha Zero-Hex</a:t>
              </a:r>
              <a:r>
                <a:rPr lang="zh-CN" altLang="en-US" sz="360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算法介绍</a:t>
              </a:r>
            </a:p>
          </p:txBody>
        </p:sp>
        <p:sp>
          <p:nvSpPr>
            <p:cNvPr id="426" name="文本框 425"/>
            <p:cNvSpPr txBox="1"/>
            <p:nvPr/>
          </p:nvSpPr>
          <p:spPr>
            <a:xfrm>
              <a:off x="4786789" y="3699079"/>
              <a:ext cx="786369" cy="36045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91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下棋机器人概况</a:t>
              </a:r>
            </a:p>
          </p:txBody>
        </p:sp>
        <p:sp>
          <p:nvSpPr>
            <p:cNvPr id="3" name="AutoShape 6"/>
            <p:cNvSpPr/>
            <p:nvPr/>
          </p:nvSpPr>
          <p:spPr bwMode="auto">
            <a:xfrm flipH="1">
              <a:off x="4809490" y="2578100"/>
              <a:ext cx="758190" cy="758190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  <p:sp>
          <p:nvSpPr>
            <p:cNvPr id="4" name="AutoShape 9"/>
            <p:cNvSpPr/>
            <p:nvPr/>
          </p:nvSpPr>
          <p:spPr bwMode="auto">
            <a:xfrm flipH="1">
              <a:off x="6540500" y="2578100"/>
              <a:ext cx="758190" cy="758190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  <p:sp>
          <p:nvSpPr>
            <p:cNvPr id="5" name="AutoShape 12"/>
            <p:cNvSpPr/>
            <p:nvPr/>
          </p:nvSpPr>
          <p:spPr bwMode="auto">
            <a:xfrm flipH="1">
              <a:off x="8265160" y="2555240"/>
              <a:ext cx="758190" cy="758190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  <p:sp>
          <p:nvSpPr>
            <p:cNvPr id="6" name="AutoShape 15"/>
            <p:cNvSpPr/>
            <p:nvPr/>
          </p:nvSpPr>
          <p:spPr bwMode="auto">
            <a:xfrm flipH="1">
              <a:off x="10008870" y="2571115"/>
              <a:ext cx="759460" cy="758190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89431" y="4992523"/>
            <a:ext cx="11001528" cy="1380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8380" dirty="0">
                <a:solidFill>
                  <a:srgbClr val="CEE1F2"/>
                </a:solidFill>
              </a:rPr>
              <a:t>汉语言版块实现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803219" y="1735239"/>
            <a:ext cx="2773952" cy="2785664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7" name="Freeform 8"/>
          <p:cNvSpPr/>
          <p:nvPr/>
        </p:nvSpPr>
        <p:spPr bwMode="auto">
          <a:xfrm>
            <a:off x="6666572" y="3093701"/>
            <a:ext cx="3047246" cy="1542167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9626450" y="3042178"/>
            <a:ext cx="171786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589896" y="3042178"/>
            <a:ext cx="169837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7008941" y="2860586"/>
            <a:ext cx="236823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 dirty="0">
                <a:solidFill>
                  <a:srgbClr val="F8F8F8"/>
                </a:solidFill>
                <a:latin typeface="+mj-ea"/>
                <a:ea typeface="+mj-ea"/>
              </a:rPr>
              <a:t>第三部分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435"/>
          <p:cNvSpPr txBox="1"/>
          <p:nvPr/>
        </p:nvSpPr>
        <p:spPr>
          <a:xfrm>
            <a:off x="16039732" y="8962188"/>
            <a:ext cx="546542" cy="533814"/>
          </a:xfrm>
          <a:prstGeom prst="rect">
            <a:avLst/>
          </a:prstGeom>
        </p:spPr>
        <p:txBody>
          <a:bodyPr lIns="63924" tIns="31962" rIns="63924" bIns="31962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000" kern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fld>
            <a:endParaRPr lang="en-US" altLang="zh-CN" sz="2000" kern="0">
              <a:solidFill>
                <a:prstClr val="white">
                  <a:lumMod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4412" y="395605"/>
            <a:ext cx="468292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alt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汉语言版块实现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8865CD-B577-48D7-B084-46615DFB55C7}"/>
              </a:ext>
            </a:extLst>
          </p:cNvPr>
          <p:cNvSpPr/>
          <p:nvPr/>
        </p:nvSpPr>
        <p:spPr>
          <a:xfrm>
            <a:off x="943098" y="2342453"/>
            <a:ext cx="489654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1"/>
            <a:r>
              <a:rPr lang="zh-CN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棋盘、棋子的显示</a:t>
            </a:r>
            <a:endParaRPr lang="en-US" altLang="zh-CN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CCE748-D14F-493C-B59D-19C382530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81" y="3419748"/>
            <a:ext cx="5310979" cy="49685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8A4E69D-4713-4567-A1D5-CF6A12236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696" y="3419749"/>
            <a:ext cx="3597218" cy="381642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6057CF-EBB9-4D2B-9665-0557F641F86F}"/>
              </a:ext>
            </a:extLst>
          </p:cNvPr>
          <p:cNvSpPr/>
          <p:nvPr/>
        </p:nvSpPr>
        <p:spPr>
          <a:xfrm>
            <a:off x="6375895" y="2339627"/>
            <a:ext cx="489654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1"/>
            <a:r>
              <a:rPr lang="zh-CN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棋盘的储存与显示</a:t>
            </a:r>
            <a:endParaRPr lang="en-US" altLang="zh-CN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A75EA2-CC57-4AD2-9422-8B1D81ADD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2777" y="3419748"/>
            <a:ext cx="5273497" cy="562709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7D11A4E-DC63-406F-96A5-47FB16860177}"/>
              </a:ext>
            </a:extLst>
          </p:cNvPr>
          <p:cNvSpPr/>
          <p:nvPr/>
        </p:nvSpPr>
        <p:spPr>
          <a:xfrm>
            <a:off x="11416459" y="2363310"/>
            <a:ext cx="489654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1"/>
            <a:r>
              <a:rPr lang="zh-CN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鼠标点击下棋实现</a:t>
            </a:r>
            <a:endParaRPr lang="en-US" altLang="zh-CN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149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435"/>
          <p:cNvSpPr txBox="1"/>
          <p:nvPr/>
        </p:nvSpPr>
        <p:spPr>
          <a:xfrm>
            <a:off x="16039732" y="8962188"/>
            <a:ext cx="546542" cy="533814"/>
          </a:xfrm>
          <a:prstGeom prst="rect">
            <a:avLst/>
          </a:prstGeom>
        </p:spPr>
        <p:txBody>
          <a:bodyPr lIns="63924" tIns="31962" rIns="63924" bIns="31962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000" kern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fld>
            <a:endParaRPr lang="en-US" altLang="zh-CN" sz="2000" kern="0">
              <a:solidFill>
                <a:prstClr val="white">
                  <a:lumMod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4412" y="395605"/>
            <a:ext cx="468292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alt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汉语言版块实现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1AB298-3A22-4175-B653-B60A784946E9}"/>
              </a:ext>
            </a:extLst>
          </p:cNvPr>
          <p:cNvSpPr/>
          <p:nvPr/>
        </p:nvSpPr>
        <p:spPr>
          <a:xfrm>
            <a:off x="0" y="2627660"/>
            <a:ext cx="8863172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zh-C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深度有限搜索输赢判断</a:t>
            </a:r>
            <a:endParaRPr lang="en-US" altLang="zh-CN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在边缘维护搜索启示栈</a:t>
            </a:r>
            <a:endParaRPr lang="en-US" altLang="zh-CN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从栈中起始棋子开始搜索周围六个棋子</a:t>
            </a:r>
            <a:endParaRPr lang="en-US" altLang="zh-CN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若遇到相同颜色即连通，并检测有无碰到另外同色边缘，碰到即判赢</a:t>
            </a:r>
            <a:endParaRPr lang="en-US" altLang="zh-CN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448996-907B-4ECC-A7AC-869151412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314" y="2339628"/>
            <a:ext cx="8337219" cy="55743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E45633-6738-487B-8046-AB9BC985F256}"/>
              </a:ext>
            </a:extLst>
          </p:cNvPr>
          <p:cNvPicPr/>
          <p:nvPr/>
        </p:nvPicPr>
        <p:blipFill rotWithShape="1">
          <a:blip r:embed="rId4"/>
          <a:srcRect b="45591"/>
          <a:stretch/>
        </p:blipFill>
        <p:spPr>
          <a:xfrm>
            <a:off x="156398" y="5899043"/>
            <a:ext cx="4001140" cy="26000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D58BF57-356C-46F7-9B3C-3ABC9C904724}"/>
              </a:ext>
            </a:extLst>
          </p:cNvPr>
          <p:cNvPicPr/>
          <p:nvPr/>
        </p:nvPicPr>
        <p:blipFill rotWithShape="1">
          <a:blip r:embed="rId4"/>
          <a:srcRect t="52510"/>
          <a:stretch/>
        </p:blipFill>
        <p:spPr>
          <a:xfrm>
            <a:off x="4391273" y="5899043"/>
            <a:ext cx="4176464" cy="260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3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435"/>
          <p:cNvSpPr txBox="1"/>
          <p:nvPr/>
        </p:nvSpPr>
        <p:spPr>
          <a:xfrm>
            <a:off x="16039733" y="8962188"/>
            <a:ext cx="546542" cy="533814"/>
          </a:xfrm>
          <a:prstGeom prst="rect">
            <a:avLst/>
          </a:prstGeom>
        </p:spPr>
        <p:txBody>
          <a:bodyPr lIns="63924" tIns="31962" rIns="63924" bIns="31962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000" kern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fld>
            <a:endParaRPr lang="en-US" altLang="zh-CN" sz="2000" kern="0">
              <a:solidFill>
                <a:prstClr val="white">
                  <a:lumMod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0445" y="323850"/>
            <a:ext cx="4861844" cy="830997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代码展示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AAE4CD4-1B17-4C8C-BAA7-03033DC91AE9}"/>
              </a:ext>
            </a:extLst>
          </p:cNvPr>
          <p:cNvSpPr/>
          <p:nvPr/>
        </p:nvSpPr>
        <p:spPr>
          <a:xfrm>
            <a:off x="2901666" y="1523455"/>
            <a:ext cx="124225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2755" fontAlgn="auto">
              <a:spcBef>
                <a:spcPts val="1190"/>
              </a:spcBef>
              <a:spcAft>
                <a:spcPts val="0"/>
              </a:spcAft>
              <a:defRPr sz="1800"/>
            </a:pPr>
            <a:r>
              <a:rPr lang="en-US" altLang="zh-CN" sz="4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Python</a:t>
            </a:r>
            <a:r>
              <a:rPr lang="zh-CN" altLang="en-US" sz="4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与汉语言混合编程，实现海克斯小程序的搭建</a:t>
            </a:r>
            <a:endParaRPr sz="40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A26072-E492-4197-A3DD-6893B2D1B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72" y="2345270"/>
            <a:ext cx="12756530" cy="684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0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椭圆 197"/>
          <p:cNvSpPr/>
          <p:nvPr/>
        </p:nvSpPr>
        <p:spPr bwMode="auto">
          <a:xfrm>
            <a:off x="52591" y="-60230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0" name="椭圆 209"/>
          <p:cNvSpPr/>
          <p:nvPr/>
        </p:nvSpPr>
        <p:spPr bwMode="auto">
          <a:xfrm>
            <a:off x="2843893" y="-204912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1" name="椭圆 210"/>
          <p:cNvSpPr/>
          <p:nvPr/>
        </p:nvSpPr>
        <p:spPr bwMode="auto">
          <a:xfrm>
            <a:off x="265387" y="-204912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2" name="椭圆 211"/>
          <p:cNvSpPr/>
          <p:nvPr/>
        </p:nvSpPr>
        <p:spPr bwMode="auto">
          <a:xfrm>
            <a:off x="14607600" y="-183633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3" name="椭圆 212"/>
          <p:cNvSpPr/>
          <p:nvPr/>
        </p:nvSpPr>
        <p:spPr bwMode="auto">
          <a:xfrm>
            <a:off x="16819579" y="-835400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4" name="椭圆 213"/>
          <p:cNvSpPr/>
          <p:nvPr/>
        </p:nvSpPr>
        <p:spPr bwMode="auto">
          <a:xfrm>
            <a:off x="17374891" y="107494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5" name="椭圆 214"/>
          <p:cNvSpPr/>
          <p:nvPr/>
        </p:nvSpPr>
        <p:spPr bwMode="auto">
          <a:xfrm>
            <a:off x="3547705" y="-1646948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6" name="椭圆 215"/>
          <p:cNvSpPr/>
          <p:nvPr/>
        </p:nvSpPr>
        <p:spPr bwMode="auto">
          <a:xfrm>
            <a:off x="-727755" y="469454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3" name="实点"/>
          <p:cNvGrpSpPr/>
          <p:nvPr/>
        </p:nvGrpSpPr>
        <p:grpSpPr>
          <a:xfrm>
            <a:off x="1127447" y="4270912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3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4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6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7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8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9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1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2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5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6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7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185" name="虚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31" y="4039119"/>
            <a:ext cx="15310875" cy="14979574"/>
          </a:xfrm>
          <a:prstGeom prst="rect">
            <a:avLst/>
          </a:prstGeom>
        </p:spPr>
      </p:pic>
      <p:sp>
        <p:nvSpPr>
          <p:cNvPr id="196" name="椭圆 195"/>
          <p:cNvSpPr/>
          <p:nvPr/>
        </p:nvSpPr>
        <p:spPr bwMode="auto">
          <a:xfrm>
            <a:off x="3786566" y="7227864"/>
            <a:ext cx="9485948" cy="9485948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5" name="椭圆 194"/>
          <p:cNvSpPr/>
          <p:nvPr/>
        </p:nvSpPr>
        <p:spPr bwMode="auto">
          <a:xfrm>
            <a:off x="3360974" y="6802272"/>
            <a:ext cx="10337131" cy="10337131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4" name="椭圆 193"/>
          <p:cNvSpPr/>
          <p:nvPr/>
        </p:nvSpPr>
        <p:spPr bwMode="auto">
          <a:xfrm>
            <a:off x="3203550" y="6644848"/>
            <a:ext cx="10651979" cy="10651979"/>
          </a:xfrm>
          <a:prstGeom prst="ellipse">
            <a:avLst/>
          </a:prstGeom>
          <a:solidFill>
            <a:srgbClr val="05264B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1" name="椭圆 190"/>
          <p:cNvSpPr/>
          <p:nvPr/>
        </p:nvSpPr>
        <p:spPr bwMode="auto">
          <a:xfrm>
            <a:off x="3291812" y="6733110"/>
            <a:ext cx="10475456" cy="10475456"/>
          </a:xfrm>
          <a:prstGeom prst="ellipse">
            <a:avLst/>
          </a:prstGeom>
          <a:solidFill>
            <a:srgbClr val="062A52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88" name="地球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68" y="1469932"/>
            <a:ext cx="7501311" cy="907017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227988" y="4942459"/>
            <a:ext cx="14557059" cy="14557059"/>
            <a:chOff x="804839" y="2704271"/>
            <a:chExt cx="10425480" cy="10425480"/>
          </a:xfrm>
        </p:grpSpPr>
        <p:sp>
          <p:nvSpPr>
            <p:cNvPr id="19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7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" name="椭圆 1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4" name="椭圆 183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6" name="椭圆 185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椭圆 191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椭圆 192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 rot="2884929">
            <a:off x="1805057" y="5519527"/>
            <a:ext cx="13402922" cy="13402922"/>
            <a:chOff x="804839" y="2704271"/>
            <a:chExt cx="10425480" cy="10425480"/>
          </a:xfrm>
        </p:grpSpPr>
        <p:sp>
          <p:nvSpPr>
            <p:cNvPr id="20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4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椭圆 200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椭圆 201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椭圆 202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4" name="椭圆 203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5" name="椭圆 204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06" name="Rectangle 3"/>
          <p:cNvSpPr txBox="1">
            <a:spLocks noChangeArrowheads="1"/>
          </p:cNvSpPr>
          <p:nvPr/>
        </p:nvSpPr>
        <p:spPr bwMode="auto">
          <a:xfrm>
            <a:off x="2513399" y="4397361"/>
            <a:ext cx="12832223" cy="1104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/>
            <a:r>
              <a:rPr lang="zh-CN" altLang="en-US" sz="9775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感谢老师的批评指正！</a:t>
            </a:r>
          </a:p>
          <a:p>
            <a:pPr algn="just"/>
            <a:r>
              <a:rPr lang="zh-CN" altLang="en-US" sz="9775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 </a:t>
            </a:r>
            <a:r>
              <a:rPr lang="en-US" altLang="zh-CN" sz="9775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       </a:t>
            </a:r>
            <a:r>
              <a:rPr lang="en-US" altLang="zh-CN" sz="9775" b="1" dirty="0">
                <a:solidFill>
                  <a:schemeClr val="bg1">
                    <a:lumMod val="85000"/>
                  </a:schemeClr>
                </a:solidFill>
                <a:latin typeface="+mj-ea"/>
                <a:sym typeface="+mn-ea"/>
              </a:rPr>
              <a:t>THANKS </a:t>
            </a:r>
            <a:endParaRPr lang="zh-CN" altLang="zh-CN" sz="9775" b="1" dirty="0">
              <a:solidFill>
                <a:schemeClr val="bg1">
                  <a:lumMod val="85000"/>
                </a:schemeClr>
              </a:solidFill>
              <a:latin typeface="+mj-ea"/>
            </a:endParaRPr>
          </a:p>
        </p:txBody>
      </p:sp>
      <p:sp>
        <p:nvSpPr>
          <p:cNvPr id="218" name="椭圆 217"/>
          <p:cNvSpPr/>
          <p:nvPr/>
        </p:nvSpPr>
        <p:spPr bwMode="auto">
          <a:xfrm>
            <a:off x="-433314" y="167821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89" name="图片 18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23215"/>
            <a:ext cx="5213985" cy="1564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8F62C76-882D-4808-9853-303067C4D3AF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CqGsU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qhrF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CqGsU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Koax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Koax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Koax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KoaxSJ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KoaxSL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K4axSA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ArhrFIKwvAbUoAAABrAAAAGwAAAHVuaXZlcnNhbC91bml2ZXJzYWwucG5nLnhtbLOxr8jNUShLLSrOzM+zVTLUM1Cyt+PlsikoSi3LTC1XqACKGekZQICSQiUqtzwzpSQDKGRgbowQzEjNTM8osVWyMDCFC+oDzQQAUEsBAgAAFAACAAgAKoaxSBUOrShkBAAABxEAAB0AAAAAAAAAAQAAAAAAAAAAAHVuaXZlcnNhbC9jb21tb25fbWVzc2FnZXMubG5nUEsBAgAAFAACAAgAKoaxSAh+CyMpAwAAhgwAACcAAAAAAAAAAQAAAAAAnwQAAHVuaXZlcnNhbC9mbGFzaF9wdWJsaXNoaW5nX3NldHRpbmdzLnhtbFBLAQIAABQAAgAIACqGsUi1/AlkugIAAFUKAAAhAAAAAAAAAAEAAAAAAA0IAAB1bml2ZXJzYWwvZmxhc2hfc2tpbl9zZXR0aW5ncy54bWxQSwECAAAUAAIACAAqhrFIKpYPZ/4CAACXCwAAJgAAAAAAAAABAAAAAAAGCwAAdW5pdmVyc2FsL2h0bWxfcHVibGlzaGluZ19zZXR0aW5ncy54bWxQSwECAAAUAAIACAAqhrFIaHFSkZoBAAAfBgAAHwAAAAAAAAABAAAAAABIDgAAdW5pdmVyc2FsL2h0bWxfc2tpbl9zZXR0aW5ncy5qc1BLAQIAABQAAgAIACqGsUg9PC/RwQAAAOUBAAAaAAAAAAAAAAEAAAAAAB8QAAB1bml2ZXJzYWwvaTE4bl9wcmVzZXRzLnhtbFBLAQIAABQAAgAIACqGsUia+ZZkawAAAGsAAAAcAAAAAAAAAAEAAAAAABgRAAB1bml2ZXJzYWwvbG9jYWxfc2V0dGluZ3MueG1sUEsBAgAAFAACAAgARJRXRyO0Tvv7AgAAsAgAABQAAAAAAAAAAQAAAAAAvREAAHVuaXZlcnNhbC9wbGF5ZXIueG1sUEsBAgAAFAACAAgAKoaxSLCHI/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="/>
  <p:tag name="ISPRING_PRESENTATION_TITLE" val="43344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COMMONDATA" val="eyJoZGlkIjoiMTNjZGY0NmE2Yjg2ZGIwNThjNWU4NmFjNzA5OGVlZjYifQ=="/>
</p:tagLst>
</file>

<file path=ppt/theme/theme1.xml><?xml version="1.0" encoding="utf-8"?>
<a:theme xmlns:a="http://schemas.openxmlformats.org/drawingml/2006/main" name="1_默认设计模板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156</Words>
  <Application>Microsoft Office PowerPoint</Application>
  <PresentationFormat>自定义</PresentationFormat>
  <Paragraphs>40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Helvetica Light</vt:lpstr>
      <vt:lpstr>Lato</vt:lpstr>
      <vt:lpstr>仿宋_GB2312</vt:lpstr>
      <vt:lpstr>宋体</vt:lpstr>
      <vt:lpstr>微软雅黑</vt:lpstr>
      <vt:lpstr>Arial</vt:lpstr>
      <vt:lpstr>Calibri</vt:lpstr>
      <vt:lpstr>Garamond</vt:lpstr>
      <vt:lpstr>Wingdings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>https://dxpu.taobao.com/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PPT模板大师</dc:title>
  <dc:subject>http://58918.taobao.com</dc:subject>
  <dc:creator>PPT模板大师;大侠素材铺</dc:creator>
  <cp:keywords>PPT模板大师</cp:keywords>
  <dc:description>PPT模板大师</dc:description>
  <cp:lastModifiedBy>ASUS</cp:lastModifiedBy>
  <cp:revision>1316</cp:revision>
  <dcterms:created xsi:type="dcterms:W3CDTF">2013-01-25T01:44:00Z</dcterms:created>
  <dcterms:modified xsi:type="dcterms:W3CDTF">2023-06-26T16:32:34Z</dcterms:modified>
  <cp:category>http://58918.taobao.com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77D2804708274505988D30DC68379EA7</vt:lpwstr>
  </property>
</Properties>
</file>